
<file path=[Content_Types].xml><?xml version="1.0" encoding="utf-8"?>
<Types xmlns="http://schemas.openxmlformats.org/package/2006/content-types">
  <Default Extension="jpeg" ContentType="image/jpeg"/>
  <Default Extension="png" ContentType="image/png"/>
  <Default Extension="rels" ContentType="application/vnd.openxmlformats-package.relationships+xml"/>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theme/theme2.xml" ContentType="application/vnd.openxmlformats-officedocument.them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72" r:id="rId1"/>
  </p:sldMasterIdLst>
  <p:notesMasterIdLst>
    <p:notesMasterId r:id="rId6"/>
  </p:notesMasterIdLst>
  <p:sldIdLst>
    <p:sldId id="259" r:id="rId2"/>
    <p:sldId id="266" r:id="rId3"/>
    <p:sldId id="264" r:id="rId4"/>
    <p:sldId id="265" r:id="rId5"/>
  </p:sldIdLst>
  <p:sldSz cx="6858000" cy="9906000" type="A4"/>
  <p:notesSz cx="6858000" cy="9875838"/>
  <p:defaultTextStyle>
    <a:defPPr>
      <a:defRPr lang="en-US"/>
    </a:defPPr>
    <a:lvl1pPr marL="0" algn="l" defTabSz="457200" rtl="0" eaLnBrk="1" latinLnBrk="0" hangingPunct="1">
      <a:defRPr sz="1800" kern="1200">
        <a:solidFill>
          <a:schemeClr val="tx1"/>
        </a:solidFill>
        <a:latin typeface="+mn-lt"/>
        <a:ea typeface="+mn-ea"/>
        <a:cs typeface="+mn-cs"/>
      </a:defRPr>
    </a:lvl1pPr>
    <a:lvl2pPr marL="457200" algn="l" defTabSz="457200" rtl="0" eaLnBrk="1" latinLnBrk="0" hangingPunct="1">
      <a:defRPr sz="1800" kern="1200">
        <a:solidFill>
          <a:schemeClr val="tx1"/>
        </a:solidFill>
        <a:latin typeface="+mn-lt"/>
        <a:ea typeface="+mn-ea"/>
        <a:cs typeface="+mn-cs"/>
      </a:defRPr>
    </a:lvl2pPr>
    <a:lvl3pPr marL="914400" algn="l" defTabSz="457200" rtl="0" eaLnBrk="1" latinLnBrk="0" hangingPunct="1">
      <a:defRPr sz="1800" kern="1200">
        <a:solidFill>
          <a:schemeClr val="tx1"/>
        </a:solidFill>
        <a:latin typeface="+mn-lt"/>
        <a:ea typeface="+mn-ea"/>
        <a:cs typeface="+mn-cs"/>
      </a:defRPr>
    </a:lvl3pPr>
    <a:lvl4pPr marL="1371600" algn="l" defTabSz="457200" rtl="0" eaLnBrk="1" latinLnBrk="0" hangingPunct="1">
      <a:defRPr sz="1800" kern="1200">
        <a:solidFill>
          <a:schemeClr val="tx1"/>
        </a:solidFill>
        <a:latin typeface="+mn-lt"/>
        <a:ea typeface="+mn-ea"/>
        <a:cs typeface="+mn-cs"/>
      </a:defRPr>
    </a:lvl4pPr>
    <a:lvl5pPr marL="1828800" algn="l" defTabSz="457200" rtl="0" eaLnBrk="1" latinLnBrk="0" hangingPunct="1">
      <a:defRPr sz="1800" kern="1200">
        <a:solidFill>
          <a:schemeClr val="tx1"/>
        </a:solidFill>
        <a:latin typeface="+mn-lt"/>
        <a:ea typeface="+mn-ea"/>
        <a:cs typeface="+mn-cs"/>
      </a:defRPr>
    </a:lvl5pPr>
    <a:lvl6pPr marL="2286000" algn="l" defTabSz="457200" rtl="0" eaLnBrk="1" latinLnBrk="0" hangingPunct="1">
      <a:defRPr sz="1800" kern="1200">
        <a:solidFill>
          <a:schemeClr val="tx1"/>
        </a:solidFill>
        <a:latin typeface="+mn-lt"/>
        <a:ea typeface="+mn-ea"/>
        <a:cs typeface="+mn-cs"/>
      </a:defRPr>
    </a:lvl6pPr>
    <a:lvl7pPr marL="2743200" algn="l" defTabSz="457200" rtl="0" eaLnBrk="1" latinLnBrk="0" hangingPunct="1">
      <a:defRPr sz="1800" kern="1200">
        <a:solidFill>
          <a:schemeClr val="tx1"/>
        </a:solidFill>
        <a:latin typeface="+mn-lt"/>
        <a:ea typeface="+mn-ea"/>
        <a:cs typeface="+mn-cs"/>
      </a:defRPr>
    </a:lvl7pPr>
    <a:lvl8pPr marL="3200400" algn="l" defTabSz="457200" rtl="0" eaLnBrk="1" latinLnBrk="0" hangingPunct="1">
      <a:defRPr sz="1800" kern="1200">
        <a:solidFill>
          <a:schemeClr val="tx1"/>
        </a:solidFill>
        <a:latin typeface="+mn-lt"/>
        <a:ea typeface="+mn-ea"/>
        <a:cs typeface="+mn-cs"/>
      </a:defRPr>
    </a:lvl8pPr>
    <a:lvl9pPr marL="3657600" algn="l" defTabSz="457200" rtl="0" eaLnBrk="1" latinLnBrk="0" hangingPunct="1">
      <a:defRPr sz="1800" kern="1200">
        <a:solidFill>
          <a:schemeClr val="tx1"/>
        </a:solidFill>
        <a:latin typeface="+mn-lt"/>
        <a:ea typeface="+mn-ea"/>
        <a:cs typeface="+mn-cs"/>
      </a:defRPr>
    </a:lvl9pPr>
  </p:defaultTextStyle>
  <p:extLst>
    <p:ext uri="{521415D9-36F7-43E2-AB2F-B90AF26B5E84}">
      <p14:sectionLst xmlns:p14="http://schemas.microsoft.com/office/powerpoint/2010/main">
        <p14:section name="Tables Echec Critique" id="{9A506818-4410-4DFE-96A5-129FC2694D82}">
          <p14:sldIdLst>
            <p14:sldId id="259"/>
            <p14:sldId id="266"/>
            <p14:sldId id="264"/>
            <p14:sldId id="265"/>
          </p14:sldIdLst>
        </p14:section>
        <p14:section name="Section sans titre" id="{376FA6D6-A748-41FD-9551-F45ADA50C59C}">
          <p14:sldIdLst/>
        </p14:section>
      </p14:sectionLst>
    </p:ex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Style moyen 2 - Accentuation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073A0DAA-6AF3-43AB-8588-CEC1D06C72B9}" styleName="Style moyen 2">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dk1">
              <a:tint val="20000"/>
            </a:schemeClr>
          </a:solidFill>
        </a:fill>
      </a:tcStyle>
    </a:wholeTbl>
    <a:band1H>
      <a:tcStyle>
        <a:tcBdr/>
        <a:fill>
          <a:solidFill>
            <a:schemeClr val="dk1">
              <a:tint val="40000"/>
            </a:schemeClr>
          </a:solidFill>
        </a:fill>
      </a:tcStyle>
    </a:band1H>
    <a:band2H>
      <a:tcStyle>
        <a:tcBdr/>
      </a:tcStyle>
    </a:band2H>
    <a:band1V>
      <a:tcStyle>
        <a:tcBdr/>
        <a:fill>
          <a:solidFill>
            <a:schemeClr val="dk1">
              <a:tint val="40000"/>
            </a:schemeClr>
          </a:solidFill>
        </a:fill>
      </a:tcStyle>
    </a:band1V>
    <a:band2V>
      <a:tcStyle>
        <a:tcBdr/>
      </a:tcStyle>
    </a:band2V>
    <a:lastCol>
      <a:tcTxStyle b="on">
        <a:fontRef idx="minor">
          <a:prstClr val="black"/>
        </a:fontRef>
        <a:schemeClr val="lt1"/>
      </a:tcTxStyle>
      <a:tcStyle>
        <a:tcBdr/>
        <a:fill>
          <a:solidFill>
            <a:schemeClr val="dk1"/>
          </a:solidFill>
        </a:fill>
      </a:tcStyle>
    </a:lastCol>
    <a:firstCol>
      <a:tcTxStyle b="on">
        <a:fontRef idx="minor">
          <a:prstClr val="black"/>
        </a:fontRef>
        <a:schemeClr val="lt1"/>
      </a:tcTxStyle>
      <a:tcStyle>
        <a:tcBdr/>
        <a:fill>
          <a:solidFill>
            <a:schemeClr val="dk1"/>
          </a:solidFill>
        </a:fill>
      </a:tcStyle>
    </a:firstCol>
    <a:lastRow>
      <a:tcTxStyle b="on">
        <a:fontRef idx="minor">
          <a:prstClr val="black"/>
        </a:fontRef>
        <a:schemeClr val="lt1"/>
      </a:tcTxStyle>
      <a:tcStyle>
        <a:tcBdr>
          <a:top>
            <a:ln w="38100" cmpd="sng">
              <a:solidFill>
                <a:schemeClr val="lt1"/>
              </a:solidFill>
            </a:ln>
          </a:top>
        </a:tcBdr>
        <a:fill>
          <a:solidFill>
            <a:schemeClr val="dk1"/>
          </a:solidFill>
        </a:fill>
      </a:tcStyle>
    </a:lastRow>
    <a:firstRow>
      <a:tcTxStyle b="on">
        <a:fontRef idx="minor">
          <a:prstClr val="black"/>
        </a:fontRef>
        <a:schemeClr val="lt1"/>
      </a:tcTxStyle>
      <a:tcStyle>
        <a:tcBdr>
          <a:bottom>
            <a:ln w="38100" cmpd="sng">
              <a:solidFill>
                <a:schemeClr val="lt1"/>
              </a:solidFill>
            </a:ln>
          </a:bottom>
        </a:tcBdr>
        <a:fill>
          <a:solidFill>
            <a:schemeClr val="dk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9522" autoAdjust="0"/>
    <p:restoredTop sz="94660"/>
  </p:normalViewPr>
  <p:slideViewPr>
    <p:cSldViewPr snapToGrid="0">
      <p:cViewPr varScale="1">
        <p:scale>
          <a:sx n="110" d="100"/>
          <a:sy n="110" d="100"/>
        </p:scale>
        <p:origin x="1158" y="108"/>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viewProps" Target="viewProps.xml"/><Relationship Id="rId3" Type="http://schemas.openxmlformats.org/officeDocument/2006/relationships/slide" Target="slides/slide2.xml"/><Relationship Id="rId7" Type="http://schemas.openxmlformats.org/officeDocument/2006/relationships/presProps" Target="presProps.xml"/><Relationship Id="rId2" Type="http://schemas.openxmlformats.org/officeDocument/2006/relationships/slide" Target="slides/slide1.xml"/><Relationship Id="rId1" Type="http://schemas.openxmlformats.org/officeDocument/2006/relationships/slideMaster" Target="slideMasters/slideMaster1.xml"/><Relationship Id="rId6" Type="http://schemas.openxmlformats.org/officeDocument/2006/relationships/notesMaster" Target="notesMasters/notesMaster1.xml"/><Relationship Id="rId5" Type="http://schemas.openxmlformats.org/officeDocument/2006/relationships/slide" Target="slides/slide4.xml"/><Relationship Id="rId10" Type="http://schemas.openxmlformats.org/officeDocument/2006/relationships/tableStyles" Target="tableStyles.xml"/><Relationship Id="rId4" Type="http://schemas.openxmlformats.org/officeDocument/2006/relationships/slide" Target="slides/slide3.xml"/><Relationship Id="rId9" Type="http://schemas.openxmlformats.org/officeDocument/2006/relationships/theme" Target="theme/theme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Espace réservé de l'en-tête 1"/>
          <p:cNvSpPr>
            <a:spLocks noGrp="1"/>
          </p:cNvSpPr>
          <p:nvPr>
            <p:ph type="hdr" sz="quarter"/>
          </p:nvPr>
        </p:nvSpPr>
        <p:spPr>
          <a:xfrm>
            <a:off x="0" y="1"/>
            <a:ext cx="2971545" cy="494788"/>
          </a:xfrm>
          <a:prstGeom prst="rect">
            <a:avLst/>
          </a:prstGeom>
        </p:spPr>
        <p:txBody>
          <a:bodyPr vert="horz" lIns="88249" tIns="44124" rIns="88249" bIns="44124" rtlCol="0"/>
          <a:lstStyle>
            <a:lvl1pPr algn="l">
              <a:defRPr sz="1200"/>
            </a:lvl1pPr>
          </a:lstStyle>
          <a:p>
            <a:endParaRPr lang="fr-FR"/>
          </a:p>
        </p:txBody>
      </p:sp>
      <p:sp>
        <p:nvSpPr>
          <p:cNvPr id="3" name="Espace réservé de la date 2"/>
          <p:cNvSpPr>
            <a:spLocks noGrp="1"/>
          </p:cNvSpPr>
          <p:nvPr>
            <p:ph type="dt" idx="1"/>
          </p:nvPr>
        </p:nvSpPr>
        <p:spPr>
          <a:xfrm>
            <a:off x="3884923" y="1"/>
            <a:ext cx="2971544" cy="494788"/>
          </a:xfrm>
          <a:prstGeom prst="rect">
            <a:avLst/>
          </a:prstGeom>
        </p:spPr>
        <p:txBody>
          <a:bodyPr vert="horz" lIns="88249" tIns="44124" rIns="88249" bIns="44124" rtlCol="0"/>
          <a:lstStyle>
            <a:lvl1pPr algn="r">
              <a:defRPr sz="1200"/>
            </a:lvl1pPr>
          </a:lstStyle>
          <a:p>
            <a:fld id="{4187243C-A28B-479D-90ED-B80AF9BA6BA9}" type="datetimeFigureOut">
              <a:rPr lang="fr-FR" smtClean="0"/>
              <a:t>29/03/2023</a:t>
            </a:fld>
            <a:endParaRPr lang="fr-FR"/>
          </a:p>
        </p:txBody>
      </p:sp>
      <p:sp>
        <p:nvSpPr>
          <p:cNvPr id="4" name="Espace réservé de l'image des diapositives 3"/>
          <p:cNvSpPr>
            <a:spLocks noGrp="1" noRot="1" noChangeAspect="1"/>
          </p:cNvSpPr>
          <p:nvPr>
            <p:ph type="sldImg" idx="2"/>
          </p:nvPr>
        </p:nvSpPr>
        <p:spPr>
          <a:xfrm>
            <a:off x="2276475" y="1235075"/>
            <a:ext cx="2306638" cy="3332163"/>
          </a:xfrm>
          <a:prstGeom prst="rect">
            <a:avLst/>
          </a:prstGeom>
          <a:noFill/>
          <a:ln w="12700">
            <a:solidFill>
              <a:prstClr val="black"/>
            </a:solidFill>
          </a:ln>
        </p:spPr>
        <p:txBody>
          <a:bodyPr vert="horz" lIns="88249" tIns="44124" rIns="88249" bIns="44124" rtlCol="0" anchor="ctr"/>
          <a:lstStyle/>
          <a:p>
            <a:endParaRPr lang="fr-FR"/>
          </a:p>
        </p:txBody>
      </p:sp>
      <p:sp>
        <p:nvSpPr>
          <p:cNvPr id="5" name="Espace réservé des notes 4"/>
          <p:cNvSpPr>
            <a:spLocks noGrp="1"/>
          </p:cNvSpPr>
          <p:nvPr>
            <p:ph type="body" sz="quarter" idx="3"/>
          </p:nvPr>
        </p:nvSpPr>
        <p:spPr>
          <a:xfrm>
            <a:off x="686566" y="4753332"/>
            <a:ext cx="5486400" cy="3887836"/>
          </a:xfrm>
          <a:prstGeom prst="rect">
            <a:avLst/>
          </a:prstGeom>
        </p:spPr>
        <p:txBody>
          <a:bodyPr vert="horz" lIns="88249" tIns="44124" rIns="88249" bIns="44124" rtlCol="0"/>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p>
        </p:txBody>
      </p:sp>
      <p:sp>
        <p:nvSpPr>
          <p:cNvPr id="6" name="Espace réservé du pied de page 5"/>
          <p:cNvSpPr>
            <a:spLocks noGrp="1"/>
          </p:cNvSpPr>
          <p:nvPr>
            <p:ph type="ftr" sz="quarter" idx="4"/>
          </p:nvPr>
        </p:nvSpPr>
        <p:spPr>
          <a:xfrm>
            <a:off x="0" y="9381050"/>
            <a:ext cx="2971545" cy="494788"/>
          </a:xfrm>
          <a:prstGeom prst="rect">
            <a:avLst/>
          </a:prstGeom>
        </p:spPr>
        <p:txBody>
          <a:bodyPr vert="horz" lIns="88249" tIns="44124" rIns="88249" bIns="44124" rtlCol="0" anchor="b"/>
          <a:lstStyle>
            <a:lvl1pPr algn="l">
              <a:defRPr sz="1200"/>
            </a:lvl1pPr>
          </a:lstStyle>
          <a:p>
            <a:endParaRPr lang="fr-FR"/>
          </a:p>
        </p:txBody>
      </p:sp>
      <p:sp>
        <p:nvSpPr>
          <p:cNvPr id="7" name="Espace réservé du numéro de diapositive 6"/>
          <p:cNvSpPr>
            <a:spLocks noGrp="1"/>
          </p:cNvSpPr>
          <p:nvPr>
            <p:ph type="sldNum" sz="quarter" idx="5"/>
          </p:nvPr>
        </p:nvSpPr>
        <p:spPr>
          <a:xfrm>
            <a:off x="3884923" y="9381050"/>
            <a:ext cx="2971544" cy="494788"/>
          </a:xfrm>
          <a:prstGeom prst="rect">
            <a:avLst/>
          </a:prstGeom>
        </p:spPr>
        <p:txBody>
          <a:bodyPr vert="horz" lIns="88249" tIns="44124" rIns="88249" bIns="44124" rtlCol="0" anchor="b"/>
          <a:lstStyle>
            <a:lvl1pPr algn="r">
              <a:defRPr sz="1200"/>
            </a:lvl1pPr>
          </a:lstStyle>
          <a:p>
            <a:fld id="{F5652714-E1AD-4E85-B65C-34F2FDEDE97A}" type="slidenum">
              <a:rPr lang="fr-FR" smtClean="0"/>
              <a:t>‹N°›</a:t>
            </a:fld>
            <a:endParaRPr lang="fr-FR"/>
          </a:p>
        </p:txBody>
      </p:sp>
    </p:spTree>
    <p:extLst>
      <p:ext uri="{BB962C8B-B14F-4D97-AF65-F5344CB8AC3E}">
        <p14:creationId xmlns:p14="http://schemas.microsoft.com/office/powerpoint/2010/main" val="3027157741"/>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Diapositive de titre">
    <p:spTree>
      <p:nvGrpSpPr>
        <p:cNvPr id="1" name=""/>
        <p:cNvGrpSpPr/>
        <p:nvPr/>
      </p:nvGrpSpPr>
      <p:grpSpPr>
        <a:xfrm>
          <a:off x="0" y="0"/>
          <a:ext cx="0" cy="0"/>
          <a:chOff x="0" y="0"/>
          <a:chExt cx="0" cy="0"/>
        </a:xfrm>
      </p:grpSpPr>
      <p:sp>
        <p:nvSpPr>
          <p:cNvPr id="2" name="Title 1"/>
          <p:cNvSpPr>
            <a:spLocks noGrp="1"/>
          </p:cNvSpPr>
          <p:nvPr>
            <p:ph type="ctrTitle"/>
          </p:nvPr>
        </p:nvSpPr>
        <p:spPr>
          <a:xfrm>
            <a:off x="514350" y="1621191"/>
            <a:ext cx="5829300" cy="3448756"/>
          </a:xfrm>
        </p:spPr>
        <p:txBody>
          <a:bodyPr anchor="b"/>
          <a:lstStyle>
            <a:lvl1pPr algn="ctr">
              <a:defRPr sz="4500"/>
            </a:lvl1pPr>
          </a:lstStyle>
          <a:p>
            <a:r>
              <a:rPr lang="fr-FR"/>
              <a:t>Modifiez le style du titre</a:t>
            </a:r>
            <a:endParaRPr lang="en-US" dirty="0"/>
          </a:p>
        </p:txBody>
      </p:sp>
      <p:sp>
        <p:nvSpPr>
          <p:cNvPr id="3" name="Subtitle 2"/>
          <p:cNvSpPr>
            <a:spLocks noGrp="1"/>
          </p:cNvSpPr>
          <p:nvPr>
            <p:ph type="subTitle" idx="1"/>
          </p:nvPr>
        </p:nvSpPr>
        <p:spPr>
          <a:xfrm>
            <a:off x="857250" y="5202944"/>
            <a:ext cx="5143500" cy="2391656"/>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fr-FR"/>
              <a:t>Modifiez le style des sous-titres du masque</a:t>
            </a:r>
            <a:endParaRPr lang="en-US" dirty="0"/>
          </a:p>
        </p:txBody>
      </p:sp>
      <p:sp>
        <p:nvSpPr>
          <p:cNvPr id="4" name="Date Placeholder 3"/>
          <p:cNvSpPr>
            <a:spLocks noGrp="1"/>
          </p:cNvSpPr>
          <p:nvPr>
            <p:ph type="dt" sz="half" idx="10"/>
          </p:nvPr>
        </p:nvSpPr>
        <p:spPr/>
        <p:txBody>
          <a:bodyPr/>
          <a:lstStyle/>
          <a:p>
            <a:fld id="{6273F645-CDD7-4081-A66A-F60F74632DCF}" type="datetimeFigureOut">
              <a:rPr lang="fr-FR" smtClean="0"/>
              <a:t>29/03/2023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55F85D-3545-496C-8605-C9F26D6D34EF}" type="slidenum">
              <a:rPr lang="fr-FR" smtClean="0"/>
              <a:t>‹N°›</a:t>
            </a:fld>
            <a:endParaRPr lang="fr-FR"/>
          </a:p>
        </p:txBody>
      </p:sp>
    </p:spTree>
    <p:extLst>
      <p:ext uri="{BB962C8B-B14F-4D97-AF65-F5344CB8AC3E}">
        <p14:creationId xmlns:p14="http://schemas.microsoft.com/office/powerpoint/2010/main" val="3630609572"/>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Titre et texte vertica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Vertical Text Placeholder 2"/>
          <p:cNvSpPr>
            <a:spLocks noGrp="1"/>
          </p:cNvSpPr>
          <p:nvPr>
            <p:ph type="body" orient="vert" idx="1"/>
          </p:nvPr>
        </p:nvSpPr>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273F645-CDD7-4081-A66A-F60F74632DCF}" type="datetimeFigureOut">
              <a:rPr lang="fr-FR" smtClean="0"/>
              <a:t>29/03/2023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55F85D-3545-496C-8605-C9F26D6D34EF}" type="slidenum">
              <a:rPr lang="fr-FR" smtClean="0"/>
              <a:t>‹N°›</a:t>
            </a:fld>
            <a:endParaRPr lang="fr-FR"/>
          </a:p>
        </p:txBody>
      </p:sp>
    </p:spTree>
    <p:extLst>
      <p:ext uri="{BB962C8B-B14F-4D97-AF65-F5344CB8AC3E}">
        <p14:creationId xmlns:p14="http://schemas.microsoft.com/office/powerpoint/2010/main" val="2268567682"/>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Titre vertical et texte">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4907757" y="527403"/>
            <a:ext cx="1478756" cy="8394877"/>
          </a:xfrm>
        </p:spPr>
        <p:txBody>
          <a:bodyPr vert="eaVert"/>
          <a:lstStyle/>
          <a:p>
            <a:r>
              <a:rPr lang="fr-FR"/>
              <a:t>Modifiez le style du titre</a:t>
            </a:r>
            <a:endParaRPr lang="en-US" dirty="0"/>
          </a:p>
        </p:txBody>
      </p:sp>
      <p:sp>
        <p:nvSpPr>
          <p:cNvPr id="3" name="Vertical Text Placeholder 2"/>
          <p:cNvSpPr>
            <a:spLocks noGrp="1"/>
          </p:cNvSpPr>
          <p:nvPr>
            <p:ph type="body" orient="vert" idx="1"/>
          </p:nvPr>
        </p:nvSpPr>
        <p:spPr>
          <a:xfrm>
            <a:off x="471488" y="527403"/>
            <a:ext cx="4350544" cy="8394877"/>
          </a:xfrm>
        </p:spPr>
        <p:txBody>
          <a:bodyPr vert="eaVert"/>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273F645-CDD7-4081-A66A-F60F74632DCF}" type="datetimeFigureOut">
              <a:rPr lang="fr-FR" smtClean="0"/>
              <a:t>29/03/2023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55F85D-3545-496C-8605-C9F26D6D34EF}" type="slidenum">
              <a:rPr lang="fr-FR" smtClean="0"/>
              <a:t>‹N°›</a:t>
            </a:fld>
            <a:endParaRPr lang="fr-FR"/>
          </a:p>
        </p:txBody>
      </p:sp>
    </p:spTree>
    <p:extLst>
      <p:ext uri="{BB962C8B-B14F-4D97-AF65-F5344CB8AC3E}">
        <p14:creationId xmlns:p14="http://schemas.microsoft.com/office/powerpoint/2010/main" val="567633473"/>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Titre et contenu">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idx="1"/>
          </p:nvPr>
        </p:nvSpPr>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10"/>
          </p:nvPr>
        </p:nvSpPr>
        <p:spPr/>
        <p:txBody>
          <a:bodyPr/>
          <a:lstStyle/>
          <a:p>
            <a:fld id="{6273F645-CDD7-4081-A66A-F60F74632DCF}" type="datetimeFigureOut">
              <a:rPr lang="fr-FR" smtClean="0"/>
              <a:t>29/03/2023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55F85D-3545-496C-8605-C9F26D6D34EF}" type="slidenum">
              <a:rPr lang="fr-FR" smtClean="0"/>
              <a:t>‹N°›</a:t>
            </a:fld>
            <a:endParaRPr lang="fr-FR"/>
          </a:p>
        </p:txBody>
      </p:sp>
    </p:spTree>
    <p:extLst>
      <p:ext uri="{BB962C8B-B14F-4D97-AF65-F5344CB8AC3E}">
        <p14:creationId xmlns:p14="http://schemas.microsoft.com/office/powerpoint/2010/main" val="3374839592"/>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Titre de section">
    <p:spTree>
      <p:nvGrpSpPr>
        <p:cNvPr id="1" name=""/>
        <p:cNvGrpSpPr/>
        <p:nvPr/>
      </p:nvGrpSpPr>
      <p:grpSpPr>
        <a:xfrm>
          <a:off x="0" y="0"/>
          <a:ext cx="0" cy="0"/>
          <a:chOff x="0" y="0"/>
          <a:chExt cx="0" cy="0"/>
        </a:xfrm>
      </p:grpSpPr>
      <p:sp>
        <p:nvSpPr>
          <p:cNvPr id="2" name="Title 1"/>
          <p:cNvSpPr>
            <a:spLocks noGrp="1"/>
          </p:cNvSpPr>
          <p:nvPr>
            <p:ph type="title"/>
          </p:nvPr>
        </p:nvSpPr>
        <p:spPr>
          <a:xfrm>
            <a:off x="467916" y="2469624"/>
            <a:ext cx="5915025" cy="4120620"/>
          </a:xfrm>
        </p:spPr>
        <p:txBody>
          <a:bodyPr anchor="b"/>
          <a:lstStyle>
            <a:lvl1pPr>
              <a:defRPr sz="4500"/>
            </a:lvl1pPr>
          </a:lstStyle>
          <a:p>
            <a:r>
              <a:rPr lang="fr-FR"/>
              <a:t>Modifiez le style du titre</a:t>
            </a:r>
            <a:endParaRPr lang="en-US" dirty="0"/>
          </a:p>
        </p:txBody>
      </p:sp>
      <p:sp>
        <p:nvSpPr>
          <p:cNvPr id="3" name="Text Placeholder 2"/>
          <p:cNvSpPr>
            <a:spLocks noGrp="1"/>
          </p:cNvSpPr>
          <p:nvPr>
            <p:ph type="body" idx="1"/>
          </p:nvPr>
        </p:nvSpPr>
        <p:spPr>
          <a:xfrm>
            <a:off x="467916" y="6629226"/>
            <a:ext cx="5915025" cy="2166937"/>
          </a:xfrm>
        </p:spPr>
        <p:txBody>
          <a:bodyPr/>
          <a:lstStyle>
            <a:lvl1pPr marL="0" indent="0">
              <a:buNone/>
              <a:defRPr sz="1800">
                <a:solidFill>
                  <a:schemeClr val="tx1"/>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fr-FR"/>
              <a:t>Cliquez pour modifier les styles du texte du masque</a:t>
            </a:r>
          </a:p>
        </p:txBody>
      </p:sp>
      <p:sp>
        <p:nvSpPr>
          <p:cNvPr id="4" name="Date Placeholder 3"/>
          <p:cNvSpPr>
            <a:spLocks noGrp="1"/>
          </p:cNvSpPr>
          <p:nvPr>
            <p:ph type="dt" sz="half" idx="10"/>
          </p:nvPr>
        </p:nvSpPr>
        <p:spPr/>
        <p:txBody>
          <a:bodyPr/>
          <a:lstStyle/>
          <a:p>
            <a:fld id="{6273F645-CDD7-4081-A66A-F60F74632DCF}" type="datetimeFigureOut">
              <a:rPr lang="fr-FR" smtClean="0"/>
              <a:t>29/03/2023</a:t>
            </a:fld>
            <a:endParaRPr lang="fr-FR"/>
          </a:p>
        </p:txBody>
      </p:sp>
      <p:sp>
        <p:nvSpPr>
          <p:cNvPr id="5" name="Footer Placeholder 4"/>
          <p:cNvSpPr>
            <a:spLocks noGrp="1"/>
          </p:cNvSpPr>
          <p:nvPr>
            <p:ph type="ftr" sz="quarter" idx="11"/>
          </p:nvPr>
        </p:nvSpPr>
        <p:spPr/>
        <p:txBody>
          <a:bodyPr/>
          <a:lstStyle/>
          <a:p>
            <a:endParaRPr lang="fr-FR"/>
          </a:p>
        </p:txBody>
      </p:sp>
      <p:sp>
        <p:nvSpPr>
          <p:cNvPr id="6" name="Slide Number Placeholder 5"/>
          <p:cNvSpPr>
            <a:spLocks noGrp="1"/>
          </p:cNvSpPr>
          <p:nvPr>
            <p:ph type="sldNum" sz="quarter" idx="12"/>
          </p:nvPr>
        </p:nvSpPr>
        <p:spPr/>
        <p:txBody>
          <a:bodyPr/>
          <a:lstStyle/>
          <a:p>
            <a:fld id="{E655F85D-3545-496C-8605-C9F26D6D34EF}" type="slidenum">
              <a:rPr lang="fr-FR" smtClean="0"/>
              <a:t>‹N°›</a:t>
            </a:fld>
            <a:endParaRPr lang="fr-FR"/>
          </a:p>
        </p:txBody>
      </p:sp>
    </p:spTree>
    <p:extLst>
      <p:ext uri="{BB962C8B-B14F-4D97-AF65-F5344CB8AC3E}">
        <p14:creationId xmlns:p14="http://schemas.microsoft.com/office/powerpoint/2010/main" val="397440657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Deux contenus">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Content Placeholder 2"/>
          <p:cNvSpPr>
            <a:spLocks noGrp="1"/>
          </p:cNvSpPr>
          <p:nvPr>
            <p:ph sz="half" idx="1"/>
          </p:nvPr>
        </p:nvSpPr>
        <p:spPr>
          <a:xfrm>
            <a:off x="471488" y="2637014"/>
            <a:ext cx="2914650" cy="628526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Content Placeholder 3"/>
          <p:cNvSpPr>
            <a:spLocks noGrp="1"/>
          </p:cNvSpPr>
          <p:nvPr>
            <p:ph sz="half" idx="2"/>
          </p:nvPr>
        </p:nvSpPr>
        <p:spPr>
          <a:xfrm>
            <a:off x="3471863" y="2637014"/>
            <a:ext cx="2914650" cy="6285266"/>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Date Placeholder 4"/>
          <p:cNvSpPr>
            <a:spLocks noGrp="1"/>
          </p:cNvSpPr>
          <p:nvPr>
            <p:ph type="dt" sz="half" idx="10"/>
          </p:nvPr>
        </p:nvSpPr>
        <p:spPr/>
        <p:txBody>
          <a:bodyPr/>
          <a:lstStyle/>
          <a:p>
            <a:fld id="{6273F645-CDD7-4081-A66A-F60F74632DCF}" type="datetimeFigureOut">
              <a:rPr lang="fr-FR" smtClean="0"/>
              <a:t>29/03/2023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655F85D-3545-496C-8605-C9F26D6D34EF}" type="slidenum">
              <a:rPr lang="fr-FR" smtClean="0"/>
              <a:t>‹N°›</a:t>
            </a:fld>
            <a:endParaRPr lang="fr-FR"/>
          </a:p>
        </p:txBody>
      </p:sp>
    </p:spTree>
    <p:extLst>
      <p:ext uri="{BB962C8B-B14F-4D97-AF65-F5344CB8AC3E}">
        <p14:creationId xmlns:p14="http://schemas.microsoft.com/office/powerpoint/2010/main" val="1859159870"/>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Comparaison">
    <p:spTree>
      <p:nvGrpSpPr>
        <p:cNvPr id="1" name=""/>
        <p:cNvGrpSpPr/>
        <p:nvPr/>
      </p:nvGrpSpPr>
      <p:grpSpPr>
        <a:xfrm>
          <a:off x="0" y="0"/>
          <a:ext cx="0" cy="0"/>
          <a:chOff x="0" y="0"/>
          <a:chExt cx="0" cy="0"/>
        </a:xfrm>
      </p:grpSpPr>
      <p:sp>
        <p:nvSpPr>
          <p:cNvPr id="2" name="Title 1"/>
          <p:cNvSpPr>
            <a:spLocks noGrp="1"/>
          </p:cNvSpPr>
          <p:nvPr>
            <p:ph type="title"/>
          </p:nvPr>
        </p:nvSpPr>
        <p:spPr>
          <a:xfrm>
            <a:off x="472381" y="527405"/>
            <a:ext cx="5915025" cy="1914702"/>
          </a:xfrm>
        </p:spPr>
        <p:txBody>
          <a:bodyPr/>
          <a:lstStyle/>
          <a:p>
            <a:r>
              <a:rPr lang="fr-FR"/>
              <a:t>Modifiez le style du titre</a:t>
            </a:r>
            <a:endParaRPr lang="en-US" dirty="0"/>
          </a:p>
        </p:txBody>
      </p:sp>
      <p:sp>
        <p:nvSpPr>
          <p:cNvPr id="3" name="Text Placeholder 2"/>
          <p:cNvSpPr>
            <a:spLocks noGrp="1"/>
          </p:cNvSpPr>
          <p:nvPr>
            <p:ph type="body" idx="1"/>
          </p:nvPr>
        </p:nvSpPr>
        <p:spPr>
          <a:xfrm>
            <a:off x="472381" y="2428347"/>
            <a:ext cx="2901255"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4" name="Content Placeholder 3"/>
          <p:cNvSpPr>
            <a:spLocks noGrp="1"/>
          </p:cNvSpPr>
          <p:nvPr>
            <p:ph sz="half" idx="2"/>
          </p:nvPr>
        </p:nvSpPr>
        <p:spPr>
          <a:xfrm>
            <a:off x="472381" y="3618442"/>
            <a:ext cx="2901255" cy="53221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5" name="Text Placeholder 4"/>
          <p:cNvSpPr>
            <a:spLocks noGrp="1"/>
          </p:cNvSpPr>
          <p:nvPr>
            <p:ph type="body" sz="quarter" idx="3"/>
          </p:nvPr>
        </p:nvSpPr>
        <p:spPr>
          <a:xfrm>
            <a:off x="3471863" y="2428347"/>
            <a:ext cx="2915543" cy="1190095"/>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fr-FR"/>
              <a:t>Cliquez pour modifier les styles du texte du masque</a:t>
            </a:r>
          </a:p>
        </p:txBody>
      </p:sp>
      <p:sp>
        <p:nvSpPr>
          <p:cNvPr id="6" name="Content Placeholder 5"/>
          <p:cNvSpPr>
            <a:spLocks noGrp="1"/>
          </p:cNvSpPr>
          <p:nvPr>
            <p:ph sz="quarter" idx="4"/>
          </p:nvPr>
        </p:nvSpPr>
        <p:spPr>
          <a:xfrm>
            <a:off x="3471863" y="3618442"/>
            <a:ext cx="2915543" cy="5322183"/>
          </a:xfrm>
        </p:spPr>
        <p:txBody>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7" name="Date Placeholder 6"/>
          <p:cNvSpPr>
            <a:spLocks noGrp="1"/>
          </p:cNvSpPr>
          <p:nvPr>
            <p:ph type="dt" sz="half" idx="10"/>
          </p:nvPr>
        </p:nvSpPr>
        <p:spPr/>
        <p:txBody>
          <a:bodyPr/>
          <a:lstStyle/>
          <a:p>
            <a:fld id="{6273F645-CDD7-4081-A66A-F60F74632DCF}" type="datetimeFigureOut">
              <a:rPr lang="fr-FR" smtClean="0"/>
              <a:t>29/03/2023</a:t>
            </a:fld>
            <a:endParaRPr lang="fr-FR"/>
          </a:p>
        </p:txBody>
      </p:sp>
      <p:sp>
        <p:nvSpPr>
          <p:cNvPr id="8" name="Footer Placeholder 7"/>
          <p:cNvSpPr>
            <a:spLocks noGrp="1"/>
          </p:cNvSpPr>
          <p:nvPr>
            <p:ph type="ftr" sz="quarter" idx="11"/>
          </p:nvPr>
        </p:nvSpPr>
        <p:spPr/>
        <p:txBody>
          <a:bodyPr/>
          <a:lstStyle/>
          <a:p>
            <a:endParaRPr lang="fr-FR"/>
          </a:p>
        </p:txBody>
      </p:sp>
      <p:sp>
        <p:nvSpPr>
          <p:cNvPr id="9" name="Slide Number Placeholder 8"/>
          <p:cNvSpPr>
            <a:spLocks noGrp="1"/>
          </p:cNvSpPr>
          <p:nvPr>
            <p:ph type="sldNum" sz="quarter" idx="12"/>
          </p:nvPr>
        </p:nvSpPr>
        <p:spPr/>
        <p:txBody>
          <a:bodyPr/>
          <a:lstStyle/>
          <a:p>
            <a:fld id="{E655F85D-3545-496C-8605-C9F26D6D34EF}" type="slidenum">
              <a:rPr lang="fr-FR" smtClean="0"/>
              <a:t>‹N°›</a:t>
            </a:fld>
            <a:endParaRPr lang="fr-FR"/>
          </a:p>
        </p:txBody>
      </p:sp>
    </p:spTree>
    <p:extLst>
      <p:ext uri="{BB962C8B-B14F-4D97-AF65-F5344CB8AC3E}">
        <p14:creationId xmlns:p14="http://schemas.microsoft.com/office/powerpoint/2010/main" val="113906137"/>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Titre seul">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fr-FR"/>
              <a:t>Modifiez le style du titre</a:t>
            </a:r>
            <a:endParaRPr lang="en-US" dirty="0"/>
          </a:p>
        </p:txBody>
      </p:sp>
      <p:sp>
        <p:nvSpPr>
          <p:cNvPr id="3" name="Date Placeholder 2"/>
          <p:cNvSpPr>
            <a:spLocks noGrp="1"/>
          </p:cNvSpPr>
          <p:nvPr>
            <p:ph type="dt" sz="half" idx="10"/>
          </p:nvPr>
        </p:nvSpPr>
        <p:spPr/>
        <p:txBody>
          <a:bodyPr/>
          <a:lstStyle/>
          <a:p>
            <a:fld id="{6273F645-CDD7-4081-A66A-F60F74632DCF}" type="datetimeFigureOut">
              <a:rPr lang="fr-FR" smtClean="0"/>
              <a:t>29/03/2023</a:t>
            </a:fld>
            <a:endParaRPr lang="fr-FR"/>
          </a:p>
        </p:txBody>
      </p:sp>
      <p:sp>
        <p:nvSpPr>
          <p:cNvPr id="4" name="Footer Placeholder 3"/>
          <p:cNvSpPr>
            <a:spLocks noGrp="1"/>
          </p:cNvSpPr>
          <p:nvPr>
            <p:ph type="ftr" sz="quarter" idx="11"/>
          </p:nvPr>
        </p:nvSpPr>
        <p:spPr/>
        <p:txBody>
          <a:bodyPr/>
          <a:lstStyle/>
          <a:p>
            <a:endParaRPr lang="fr-FR"/>
          </a:p>
        </p:txBody>
      </p:sp>
      <p:sp>
        <p:nvSpPr>
          <p:cNvPr id="5" name="Slide Number Placeholder 4"/>
          <p:cNvSpPr>
            <a:spLocks noGrp="1"/>
          </p:cNvSpPr>
          <p:nvPr>
            <p:ph type="sldNum" sz="quarter" idx="12"/>
          </p:nvPr>
        </p:nvSpPr>
        <p:spPr/>
        <p:txBody>
          <a:bodyPr/>
          <a:lstStyle/>
          <a:p>
            <a:fld id="{E655F85D-3545-496C-8605-C9F26D6D34EF}" type="slidenum">
              <a:rPr lang="fr-FR" smtClean="0"/>
              <a:t>‹N°›</a:t>
            </a:fld>
            <a:endParaRPr lang="fr-FR"/>
          </a:p>
        </p:txBody>
      </p:sp>
    </p:spTree>
    <p:extLst>
      <p:ext uri="{BB962C8B-B14F-4D97-AF65-F5344CB8AC3E}">
        <p14:creationId xmlns:p14="http://schemas.microsoft.com/office/powerpoint/2010/main" val="3778679169"/>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Vide">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6273F645-CDD7-4081-A66A-F60F74632DCF}" type="datetimeFigureOut">
              <a:rPr lang="fr-FR" smtClean="0"/>
              <a:t>29/03/2023</a:t>
            </a:fld>
            <a:endParaRPr lang="fr-FR"/>
          </a:p>
        </p:txBody>
      </p:sp>
      <p:sp>
        <p:nvSpPr>
          <p:cNvPr id="3" name="Footer Placeholder 2"/>
          <p:cNvSpPr>
            <a:spLocks noGrp="1"/>
          </p:cNvSpPr>
          <p:nvPr>
            <p:ph type="ftr" sz="quarter" idx="11"/>
          </p:nvPr>
        </p:nvSpPr>
        <p:spPr/>
        <p:txBody>
          <a:bodyPr/>
          <a:lstStyle/>
          <a:p>
            <a:endParaRPr lang="fr-FR"/>
          </a:p>
        </p:txBody>
      </p:sp>
      <p:sp>
        <p:nvSpPr>
          <p:cNvPr id="4" name="Slide Number Placeholder 3"/>
          <p:cNvSpPr>
            <a:spLocks noGrp="1"/>
          </p:cNvSpPr>
          <p:nvPr>
            <p:ph type="sldNum" sz="quarter" idx="12"/>
          </p:nvPr>
        </p:nvSpPr>
        <p:spPr/>
        <p:txBody>
          <a:bodyPr/>
          <a:lstStyle/>
          <a:p>
            <a:fld id="{E655F85D-3545-496C-8605-C9F26D6D34EF}" type="slidenum">
              <a:rPr lang="fr-FR" smtClean="0"/>
              <a:t>‹N°›</a:t>
            </a:fld>
            <a:endParaRPr lang="fr-FR"/>
          </a:p>
        </p:txBody>
      </p:sp>
    </p:spTree>
    <p:extLst>
      <p:ext uri="{BB962C8B-B14F-4D97-AF65-F5344CB8AC3E}">
        <p14:creationId xmlns:p14="http://schemas.microsoft.com/office/powerpoint/2010/main" val="1411942614"/>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Contenu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fr-FR"/>
              <a:t>Modifiez le style du titre</a:t>
            </a:r>
            <a:endParaRPr lang="en-US" dirty="0"/>
          </a:p>
        </p:txBody>
      </p:sp>
      <p:sp>
        <p:nvSpPr>
          <p:cNvPr id="3" name="Content Placeholder 2"/>
          <p:cNvSpPr>
            <a:spLocks noGrp="1"/>
          </p:cNvSpPr>
          <p:nvPr>
            <p:ph idx="1"/>
          </p:nvPr>
        </p:nvSpPr>
        <p:spPr>
          <a:xfrm>
            <a:off x="2915543" y="1426283"/>
            <a:ext cx="3471863" cy="7039681"/>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6273F645-CDD7-4081-A66A-F60F74632DCF}" type="datetimeFigureOut">
              <a:rPr lang="fr-FR" smtClean="0"/>
              <a:t>29/03/2023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655F85D-3545-496C-8605-C9F26D6D34EF}" type="slidenum">
              <a:rPr lang="fr-FR" smtClean="0"/>
              <a:t>‹N°›</a:t>
            </a:fld>
            <a:endParaRPr lang="fr-FR"/>
          </a:p>
        </p:txBody>
      </p:sp>
    </p:spTree>
    <p:extLst>
      <p:ext uri="{BB962C8B-B14F-4D97-AF65-F5344CB8AC3E}">
        <p14:creationId xmlns:p14="http://schemas.microsoft.com/office/powerpoint/2010/main" val="280501403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Image avec légende">
    <p:spTree>
      <p:nvGrpSpPr>
        <p:cNvPr id="1" name=""/>
        <p:cNvGrpSpPr/>
        <p:nvPr/>
      </p:nvGrpSpPr>
      <p:grpSpPr>
        <a:xfrm>
          <a:off x="0" y="0"/>
          <a:ext cx="0" cy="0"/>
          <a:chOff x="0" y="0"/>
          <a:chExt cx="0" cy="0"/>
        </a:xfrm>
      </p:grpSpPr>
      <p:sp>
        <p:nvSpPr>
          <p:cNvPr id="2" name="Title 1"/>
          <p:cNvSpPr>
            <a:spLocks noGrp="1"/>
          </p:cNvSpPr>
          <p:nvPr>
            <p:ph type="title"/>
          </p:nvPr>
        </p:nvSpPr>
        <p:spPr>
          <a:xfrm>
            <a:off x="472381" y="660400"/>
            <a:ext cx="2211884" cy="2311400"/>
          </a:xfrm>
        </p:spPr>
        <p:txBody>
          <a:bodyPr anchor="b"/>
          <a:lstStyle>
            <a:lvl1pPr>
              <a:defRPr sz="2400"/>
            </a:lvl1pPr>
          </a:lstStyle>
          <a:p>
            <a:r>
              <a:rPr lang="fr-FR"/>
              <a:t>Modifiez le style du titre</a:t>
            </a:r>
            <a:endParaRPr lang="en-US" dirty="0"/>
          </a:p>
        </p:txBody>
      </p:sp>
      <p:sp>
        <p:nvSpPr>
          <p:cNvPr id="3" name="Picture Placeholder 2"/>
          <p:cNvSpPr>
            <a:spLocks noGrp="1" noChangeAspect="1"/>
          </p:cNvSpPr>
          <p:nvPr>
            <p:ph type="pic" idx="1"/>
          </p:nvPr>
        </p:nvSpPr>
        <p:spPr>
          <a:xfrm>
            <a:off x="2915543" y="1426283"/>
            <a:ext cx="3471863" cy="7039681"/>
          </a:xfrm>
        </p:spPr>
        <p:txBody>
          <a:bodyPr anchor="t"/>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r>
              <a:rPr lang="fr-FR"/>
              <a:t>Cliquez sur l'icône pour ajouter une image</a:t>
            </a:r>
            <a:endParaRPr lang="en-US" dirty="0"/>
          </a:p>
        </p:txBody>
      </p:sp>
      <p:sp>
        <p:nvSpPr>
          <p:cNvPr id="4" name="Text Placeholder 3"/>
          <p:cNvSpPr>
            <a:spLocks noGrp="1"/>
          </p:cNvSpPr>
          <p:nvPr>
            <p:ph type="body" sz="half" idx="2"/>
          </p:nvPr>
        </p:nvSpPr>
        <p:spPr>
          <a:xfrm>
            <a:off x="472381" y="2971800"/>
            <a:ext cx="2211884" cy="5505627"/>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fr-FR"/>
              <a:t>Cliquez pour modifier les styles du texte du masque</a:t>
            </a:r>
          </a:p>
        </p:txBody>
      </p:sp>
      <p:sp>
        <p:nvSpPr>
          <p:cNvPr id="5" name="Date Placeholder 4"/>
          <p:cNvSpPr>
            <a:spLocks noGrp="1"/>
          </p:cNvSpPr>
          <p:nvPr>
            <p:ph type="dt" sz="half" idx="10"/>
          </p:nvPr>
        </p:nvSpPr>
        <p:spPr/>
        <p:txBody>
          <a:bodyPr/>
          <a:lstStyle/>
          <a:p>
            <a:fld id="{6273F645-CDD7-4081-A66A-F60F74632DCF}" type="datetimeFigureOut">
              <a:rPr lang="fr-FR" smtClean="0"/>
              <a:t>29/03/2023</a:t>
            </a:fld>
            <a:endParaRPr lang="fr-FR"/>
          </a:p>
        </p:txBody>
      </p:sp>
      <p:sp>
        <p:nvSpPr>
          <p:cNvPr id="6" name="Footer Placeholder 5"/>
          <p:cNvSpPr>
            <a:spLocks noGrp="1"/>
          </p:cNvSpPr>
          <p:nvPr>
            <p:ph type="ftr" sz="quarter" idx="11"/>
          </p:nvPr>
        </p:nvSpPr>
        <p:spPr/>
        <p:txBody>
          <a:bodyPr/>
          <a:lstStyle/>
          <a:p>
            <a:endParaRPr lang="fr-FR"/>
          </a:p>
        </p:txBody>
      </p:sp>
      <p:sp>
        <p:nvSpPr>
          <p:cNvPr id="7" name="Slide Number Placeholder 6"/>
          <p:cNvSpPr>
            <a:spLocks noGrp="1"/>
          </p:cNvSpPr>
          <p:nvPr>
            <p:ph type="sldNum" sz="quarter" idx="12"/>
          </p:nvPr>
        </p:nvSpPr>
        <p:spPr/>
        <p:txBody>
          <a:bodyPr/>
          <a:lstStyle/>
          <a:p>
            <a:fld id="{E655F85D-3545-496C-8605-C9F26D6D34EF}" type="slidenum">
              <a:rPr lang="fr-FR" smtClean="0"/>
              <a:t>‹N°›</a:t>
            </a:fld>
            <a:endParaRPr lang="fr-FR"/>
          </a:p>
        </p:txBody>
      </p:sp>
    </p:spTree>
    <p:extLst>
      <p:ext uri="{BB962C8B-B14F-4D97-AF65-F5344CB8AC3E}">
        <p14:creationId xmlns:p14="http://schemas.microsoft.com/office/powerpoint/2010/main" val="455963189"/>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471488" y="527405"/>
            <a:ext cx="5915025" cy="1914702"/>
          </a:xfrm>
          <a:prstGeom prst="rect">
            <a:avLst/>
          </a:prstGeom>
        </p:spPr>
        <p:txBody>
          <a:bodyPr vert="horz" lIns="91440" tIns="45720" rIns="91440" bIns="45720" rtlCol="0" anchor="ctr">
            <a:normAutofit/>
          </a:bodyPr>
          <a:lstStyle/>
          <a:p>
            <a:r>
              <a:rPr lang="fr-FR"/>
              <a:t>Modifiez le style du titre</a:t>
            </a:r>
            <a:endParaRPr lang="en-US" dirty="0"/>
          </a:p>
        </p:txBody>
      </p:sp>
      <p:sp>
        <p:nvSpPr>
          <p:cNvPr id="3" name="Text Placeholder 2"/>
          <p:cNvSpPr>
            <a:spLocks noGrp="1"/>
          </p:cNvSpPr>
          <p:nvPr>
            <p:ph type="body" idx="1"/>
          </p:nvPr>
        </p:nvSpPr>
        <p:spPr>
          <a:xfrm>
            <a:off x="471488" y="2637014"/>
            <a:ext cx="5915025" cy="6285266"/>
          </a:xfrm>
          <a:prstGeom prst="rect">
            <a:avLst/>
          </a:prstGeom>
        </p:spPr>
        <p:txBody>
          <a:bodyPr vert="horz" lIns="91440" tIns="45720" rIns="91440" bIns="45720" rtlCol="0">
            <a:normAutofit/>
          </a:bodyPr>
          <a:lstStyle/>
          <a:p>
            <a:pPr lvl="0"/>
            <a:r>
              <a:rPr lang="fr-FR"/>
              <a:t>Cliquez pour modifier les styles du texte du masque</a:t>
            </a:r>
          </a:p>
          <a:p>
            <a:pPr lvl="1"/>
            <a:r>
              <a:rPr lang="fr-FR"/>
              <a:t>Deuxième niveau</a:t>
            </a:r>
          </a:p>
          <a:p>
            <a:pPr lvl="2"/>
            <a:r>
              <a:rPr lang="fr-FR"/>
              <a:t>Troisième niveau</a:t>
            </a:r>
          </a:p>
          <a:p>
            <a:pPr lvl="3"/>
            <a:r>
              <a:rPr lang="fr-FR"/>
              <a:t>Quatrième niveau</a:t>
            </a:r>
          </a:p>
          <a:p>
            <a:pPr lvl="4"/>
            <a:r>
              <a:rPr lang="fr-FR"/>
              <a:t>Cinquième niveau</a:t>
            </a:r>
            <a:endParaRPr lang="en-US" dirty="0"/>
          </a:p>
        </p:txBody>
      </p:sp>
      <p:sp>
        <p:nvSpPr>
          <p:cNvPr id="4" name="Date Placeholder 3"/>
          <p:cNvSpPr>
            <a:spLocks noGrp="1"/>
          </p:cNvSpPr>
          <p:nvPr>
            <p:ph type="dt" sz="half" idx="2"/>
          </p:nvPr>
        </p:nvSpPr>
        <p:spPr>
          <a:xfrm>
            <a:off x="471488" y="9181397"/>
            <a:ext cx="1543050" cy="527403"/>
          </a:xfrm>
          <a:prstGeom prst="rect">
            <a:avLst/>
          </a:prstGeom>
        </p:spPr>
        <p:txBody>
          <a:bodyPr vert="horz" lIns="91440" tIns="45720" rIns="91440" bIns="45720" rtlCol="0" anchor="ctr"/>
          <a:lstStyle>
            <a:lvl1pPr algn="l">
              <a:defRPr sz="900">
                <a:solidFill>
                  <a:schemeClr val="tx1">
                    <a:tint val="75000"/>
                  </a:schemeClr>
                </a:solidFill>
              </a:defRPr>
            </a:lvl1pPr>
          </a:lstStyle>
          <a:p>
            <a:fld id="{6273F645-CDD7-4081-A66A-F60F74632DCF}" type="datetimeFigureOut">
              <a:rPr lang="fr-FR" smtClean="0"/>
              <a:t>29/03/2023</a:t>
            </a:fld>
            <a:endParaRPr lang="fr-FR"/>
          </a:p>
        </p:txBody>
      </p:sp>
      <p:sp>
        <p:nvSpPr>
          <p:cNvPr id="5" name="Footer Placeholder 4"/>
          <p:cNvSpPr>
            <a:spLocks noGrp="1"/>
          </p:cNvSpPr>
          <p:nvPr>
            <p:ph type="ftr" sz="quarter" idx="3"/>
          </p:nvPr>
        </p:nvSpPr>
        <p:spPr>
          <a:xfrm>
            <a:off x="2271713" y="9181397"/>
            <a:ext cx="2314575" cy="527403"/>
          </a:xfrm>
          <a:prstGeom prst="rect">
            <a:avLst/>
          </a:prstGeom>
        </p:spPr>
        <p:txBody>
          <a:bodyPr vert="horz" lIns="91440" tIns="45720" rIns="91440" bIns="45720" rtlCol="0" anchor="ctr"/>
          <a:lstStyle>
            <a:lvl1pPr algn="ctr">
              <a:defRPr sz="900">
                <a:solidFill>
                  <a:schemeClr val="tx1">
                    <a:tint val="75000"/>
                  </a:schemeClr>
                </a:solidFill>
              </a:defRPr>
            </a:lvl1pPr>
          </a:lstStyle>
          <a:p>
            <a:endParaRPr lang="fr-FR"/>
          </a:p>
        </p:txBody>
      </p:sp>
      <p:sp>
        <p:nvSpPr>
          <p:cNvPr id="6" name="Slide Number Placeholder 5"/>
          <p:cNvSpPr>
            <a:spLocks noGrp="1"/>
          </p:cNvSpPr>
          <p:nvPr>
            <p:ph type="sldNum" sz="quarter" idx="4"/>
          </p:nvPr>
        </p:nvSpPr>
        <p:spPr>
          <a:xfrm>
            <a:off x="4843463" y="9181397"/>
            <a:ext cx="1543050" cy="527403"/>
          </a:xfrm>
          <a:prstGeom prst="rect">
            <a:avLst/>
          </a:prstGeom>
        </p:spPr>
        <p:txBody>
          <a:bodyPr vert="horz" lIns="91440" tIns="45720" rIns="91440" bIns="45720" rtlCol="0" anchor="ctr"/>
          <a:lstStyle>
            <a:lvl1pPr algn="r">
              <a:defRPr sz="900">
                <a:solidFill>
                  <a:schemeClr val="tx1">
                    <a:tint val="75000"/>
                  </a:schemeClr>
                </a:solidFill>
              </a:defRPr>
            </a:lvl1pPr>
          </a:lstStyle>
          <a:p>
            <a:fld id="{E655F85D-3545-496C-8605-C9F26D6D34EF}" type="slidenum">
              <a:rPr lang="fr-FR" smtClean="0"/>
              <a:t>‹N°›</a:t>
            </a:fld>
            <a:endParaRPr lang="fr-FR"/>
          </a:p>
        </p:txBody>
      </p:sp>
    </p:spTree>
    <p:extLst>
      <p:ext uri="{BB962C8B-B14F-4D97-AF65-F5344CB8AC3E}">
        <p14:creationId xmlns:p14="http://schemas.microsoft.com/office/powerpoint/2010/main" val="2594104494"/>
      </p:ext>
    </p:extLst>
  </p:cSld>
  <p:clrMap bg1="lt1" tx1="dk1" bg2="lt2" tx2="dk2" accent1="accent1" accent2="accent2" accent3="accent3" accent4="accent4" accent5="accent5" accent6="accent6" hlink="hlink" folHlink="folHlink"/>
  <p:sldLayoutIdLst>
    <p:sldLayoutId id="2147483673" r:id="rId1"/>
    <p:sldLayoutId id="2147483674" r:id="rId2"/>
    <p:sldLayoutId id="2147483675" r:id="rId3"/>
    <p:sldLayoutId id="2147483676" r:id="rId4"/>
    <p:sldLayoutId id="2147483677" r:id="rId5"/>
    <p:sldLayoutId id="2147483678" r:id="rId6"/>
    <p:sldLayoutId id="2147483679" r:id="rId7"/>
    <p:sldLayoutId id="2147483680" r:id="rId8"/>
    <p:sldLayoutId id="2147483681" r:id="rId9"/>
    <p:sldLayoutId id="2147483682" r:id="rId10"/>
    <p:sldLayoutId id="2147483683" r:id="rId11"/>
  </p:sldLayoutIdLst>
  <p:txStyles>
    <p:titleStyle>
      <a:lvl1pPr algn="l" defTabSz="685800" rtl="0" eaLnBrk="1" latinLnBrk="0" hangingPunct="1">
        <a:lnSpc>
          <a:spcPct val="90000"/>
        </a:lnSpc>
        <a:spcBef>
          <a:spcPct val="0"/>
        </a:spcBef>
        <a:buNone/>
        <a:defRPr sz="3300" kern="1200">
          <a:solidFill>
            <a:schemeClr val="tx1"/>
          </a:solidFill>
          <a:latin typeface="+mj-lt"/>
          <a:ea typeface="+mj-ea"/>
          <a:cs typeface="+mj-cs"/>
        </a:defRPr>
      </a:lvl1pPr>
    </p:titleStyle>
    <p:bodyStyle>
      <a:lvl1pPr marL="171450" indent="-171450" algn="l" defTabSz="685800" rtl="0" eaLnBrk="1" latinLnBrk="0" hangingPunct="1">
        <a:lnSpc>
          <a:spcPct val="90000"/>
        </a:lnSpc>
        <a:spcBef>
          <a:spcPts val="750"/>
        </a:spcBef>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1" latinLnBrk="0" hangingPunct="1">
        <a:lnSpc>
          <a:spcPct val="90000"/>
        </a:lnSpc>
        <a:spcBef>
          <a:spcPts val="375"/>
        </a:spcBef>
        <a:buFont typeface="Arial" panose="020B0604020202020204" pitchFamily="34" charset="0"/>
        <a:buChar char="•"/>
        <a:defRPr sz="1800" kern="1200">
          <a:solidFill>
            <a:schemeClr val="tx1"/>
          </a:solidFill>
          <a:latin typeface="+mn-lt"/>
          <a:ea typeface="+mn-ea"/>
          <a:cs typeface="+mn-cs"/>
        </a:defRPr>
      </a:lvl2pPr>
      <a:lvl3pPr marL="857250" indent="-171450" algn="l" defTabSz="685800" rtl="0" eaLnBrk="1" latinLnBrk="0" hangingPunct="1">
        <a:lnSpc>
          <a:spcPct val="90000"/>
        </a:lnSpc>
        <a:spcBef>
          <a:spcPts val="375"/>
        </a:spcBef>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4pPr>
      <a:lvl5pPr marL="15430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1.xml"/></Relationships>
</file>

<file path=ppt/slides/_rels/slide2.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1.xml"/></Relationships>
</file>

<file path=ppt/slides/_rels/slide4.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0C02BC65-8648-06FA-6C1C-C050E60519A9}"/>
              </a:ext>
            </a:extLst>
          </p:cNvPr>
          <p:cNvPicPr>
            <a:picLocks noChangeAspect="1"/>
          </p:cNvPicPr>
          <p:nvPr/>
        </p:nvPicPr>
        <p:blipFill rotWithShape="1">
          <a:blip r:embed="rId2">
            <a:extLst>
              <a:ext uri="{28A0092B-C50C-407E-A947-70E740481C1C}">
                <a14:useLocalDpi xmlns:a14="http://schemas.microsoft.com/office/drawing/2010/main" val="0"/>
              </a:ext>
            </a:extLst>
          </a:blip>
          <a:srcRect l="1279" t="249" r="1279" b="249"/>
          <a:stretch/>
        </p:blipFill>
        <p:spPr>
          <a:xfrm>
            <a:off x="1" y="0"/>
            <a:ext cx="6858000" cy="9906000"/>
          </a:xfrm>
          <a:prstGeom prst="rect">
            <a:avLst/>
          </a:prstGeom>
        </p:spPr>
      </p:pic>
      <p:graphicFrame>
        <p:nvGraphicFramePr>
          <p:cNvPr id="3" name="Tableau 3">
            <a:extLst>
              <a:ext uri="{FF2B5EF4-FFF2-40B4-BE49-F238E27FC236}">
                <a16:creationId xmlns:a16="http://schemas.microsoft.com/office/drawing/2014/main" id="{19B861F5-8336-8559-6E7D-0B545C032BB8}"/>
              </a:ext>
            </a:extLst>
          </p:cNvPr>
          <p:cNvGraphicFramePr>
            <a:graphicFrameLocks noGrp="1"/>
          </p:cNvGraphicFramePr>
          <p:nvPr>
            <p:extLst>
              <p:ext uri="{D42A27DB-BD31-4B8C-83A1-F6EECF244321}">
                <p14:modId xmlns:p14="http://schemas.microsoft.com/office/powerpoint/2010/main" val="2609459584"/>
              </p:ext>
            </p:extLst>
          </p:nvPr>
        </p:nvGraphicFramePr>
        <p:xfrm>
          <a:off x="0" y="5611"/>
          <a:ext cx="6858001" cy="9893115"/>
        </p:xfrm>
        <a:graphic>
          <a:graphicData uri="http://schemas.openxmlformats.org/drawingml/2006/table">
            <a:tbl>
              <a:tblPr firstRow="1" bandRow="1">
                <a:effectLst>
                  <a:outerShdw blurRad="50800" dist="38100" dir="5400000" algn="t" rotWithShape="0">
                    <a:prstClr val="black">
                      <a:alpha val="40000"/>
                    </a:prstClr>
                  </a:outerShdw>
                </a:effectLst>
                <a:tableStyleId>{073A0DAA-6AF3-43AB-8588-CEC1D06C72B9}</a:tableStyleId>
              </a:tblPr>
              <a:tblGrid>
                <a:gridCol w="349883">
                  <a:extLst>
                    <a:ext uri="{9D8B030D-6E8A-4147-A177-3AD203B41FA5}">
                      <a16:colId xmlns:a16="http://schemas.microsoft.com/office/drawing/2014/main" val="114676142"/>
                    </a:ext>
                  </a:extLst>
                </a:gridCol>
                <a:gridCol w="1581508">
                  <a:extLst>
                    <a:ext uri="{9D8B030D-6E8A-4147-A177-3AD203B41FA5}">
                      <a16:colId xmlns:a16="http://schemas.microsoft.com/office/drawing/2014/main" val="81351684"/>
                    </a:ext>
                  </a:extLst>
                </a:gridCol>
                <a:gridCol w="4926610">
                  <a:extLst>
                    <a:ext uri="{9D8B030D-6E8A-4147-A177-3AD203B41FA5}">
                      <a16:colId xmlns:a16="http://schemas.microsoft.com/office/drawing/2014/main" val="2225603606"/>
                    </a:ext>
                  </a:extLst>
                </a:gridCol>
              </a:tblGrid>
              <a:tr h="621406">
                <a:tc gridSpan="3">
                  <a:txBody>
                    <a:bodyPr/>
                    <a:lstStyle/>
                    <a:p>
                      <a:pPr algn="ctr"/>
                      <a:r>
                        <a:rPr lang="fr-FR" sz="2400" u="sng" dirty="0">
                          <a:solidFill>
                            <a:schemeClr val="tx1">
                              <a:lumMod val="95000"/>
                              <a:lumOff val="5000"/>
                            </a:schemeClr>
                          </a:solidFill>
                          <a:effectLst/>
                          <a:latin typeface="Blackmoor LET" pitchFamily="2" charset="0"/>
                        </a:rPr>
                        <a:t>Tableau d’échecs critiques des attaques physiques</a:t>
                      </a:r>
                    </a:p>
                  </a:txBody>
                  <a:tcPr marL="63305" marR="63305" marT="31652" marB="31652"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alpha val="15000"/>
                      </a:schemeClr>
                    </a:solidFill>
                  </a:tcPr>
                </a:tc>
                <a:tc hMerge="1">
                  <a:txBody>
                    <a:bodyPr/>
                    <a:lstStyle/>
                    <a:p>
                      <a:pPr algn="ctr"/>
                      <a:r>
                        <a:rPr lang="fr-FR" sz="1200" dirty="0"/>
                        <a:t>Echecs Critiques au Corps à Corps</a:t>
                      </a:r>
                    </a:p>
                  </a:txBody>
                  <a:tcPr marL="63305" marR="63305" marT="31652" marB="31652"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fr-FR" sz="1200" dirty="0"/>
                    </a:p>
                  </a:txBody>
                  <a:tcPr marL="63305" marR="63305" marT="31652" marB="31652">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56506729"/>
                  </a:ext>
                </a:extLst>
              </a:tr>
              <a:tr h="476040">
                <a:tc>
                  <a:txBody>
                    <a:bodyPr/>
                    <a:lstStyle/>
                    <a:p>
                      <a:pPr algn="ctr"/>
                      <a:r>
                        <a:rPr lang="fr-FR" sz="1600" b="1" dirty="0">
                          <a:solidFill>
                            <a:schemeClr val="tx1">
                              <a:lumMod val="95000"/>
                              <a:lumOff val="5000"/>
                            </a:schemeClr>
                          </a:solidFill>
                          <a:effectLst/>
                          <a:latin typeface="Blackmoor LET" pitchFamily="2" charset="0"/>
                        </a:rPr>
                        <a:t>1</a:t>
                      </a: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Perte d'équilibre</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perdez l'équilibre et tombez au sol, vous donnant une pénalité de -2 à votre CA jusqu'à votre prochain tour.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420108186"/>
                  </a:ext>
                </a:extLst>
              </a:tr>
              <a:tr h="419118">
                <a:tc>
                  <a:txBody>
                    <a:bodyPr/>
                    <a:lstStyle/>
                    <a:p>
                      <a:pPr algn="ctr"/>
                      <a:r>
                        <a:rPr lang="fr-FR" sz="1600" b="1" dirty="0">
                          <a:solidFill>
                            <a:schemeClr val="tx1">
                              <a:lumMod val="95000"/>
                              <a:lumOff val="5000"/>
                            </a:schemeClr>
                          </a:solidFill>
                          <a:effectLst/>
                          <a:latin typeface="Blackmoor LET" pitchFamily="2" charset="0"/>
                        </a:rPr>
                        <a:t>2</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Blessure accidentelle</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vous blessez accidentellement et subissez 1d4 points de dégâts.</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2261533468"/>
                  </a:ext>
                </a:extLst>
              </a:tr>
              <a:tr h="476040">
                <a:tc>
                  <a:txBody>
                    <a:bodyPr/>
                    <a:lstStyle/>
                    <a:p>
                      <a:pPr algn="ctr"/>
                      <a:r>
                        <a:rPr lang="fr-FR" sz="1600" b="1" dirty="0">
                          <a:solidFill>
                            <a:schemeClr val="tx1">
                              <a:lumMod val="95000"/>
                              <a:lumOff val="5000"/>
                            </a:schemeClr>
                          </a:solidFill>
                          <a:effectLst/>
                          <a:latin typeface="Blackmoor LET" pitchFamily="2" charset="0"/>
                        </a:rPr>
                        <a:t>3</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Collision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vous cognez contre un obstacle ou ne structure et subissez 1d6 points de dégâts.</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066707148"/>
                  </a:ext>
                </a:extLst>
              </a:tr>
              <a:tr h="476040">
                <a:tc>
                  <a:txBody>
                    <a:bodyPr/>
                    <a:lstStyle/>
                    <a:p>
                      <a:pPr algn="ctr"/>
                      <a:r>
                        <a:rPr lang="fr-FR" sz="1600" b="1" dirty="0">
                          <a:solidFill>
                            <a:schemeClr val="tx1">
                              <a:lumMod val="95000"/>
                              <a:lumOff val="5000"/>
                            </a:schemeClr>
                          </a:solidFill>
                          <a:effectLst/>
                          <a:latin typeface="Blackmoor LET" pitchFamily="2" charset="0"/>
                        </a:rPr>
                        <a:t>4</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Bras coincé</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vous coincez le bras dans votre armure et êtes incapable de l'utiliser jusqu'à la fin de votre prochain tour.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695610654"/>
                  </a:ext>
                </a:extLst>
              </a:tr>
              <a:tr h="419118">
                <a:tc>
                  <a:txBody>
                    <a:bodyPr/>
                    <a:lstStyle/>
                    <a:p>
                      <a:pPr algn="ctr"/>
                      <a:r>
                        <a:rPr lang="fr-FR" sz="1600" b="1" dirty="0">
                          <a:solidFill>
                            <a:schemeClr val="tx1">
                              <a:lumMod val="95000"/>
                              <a:lumOff val="5000"/>
                            </a:schemeClr>
                          </a:solidFill>
                          <a:effectLst/>
                          <a:latin typeface="Blackmoor LET" pitchFamily="2" charset="0"/>
                        </a:rPr>
                        <a:t>5</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Perte d'arme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perdez votre arme et devez utiliser votre action pour la ramasser.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6432352"/>
                  </a:ext>
                </a:extLst>
              </a:tr>
              <a:tr h="419118">
                <a:tc>
                  <a:txBody>
                    <a:bodyPr/>
                    <a:lstStyle/>
                    <a:p>
                      <a:pPr algn="ctr"/>
                      <a:r>
                        <a:rPr lang="fr-FR" sz="1600" b="1" dirty="0">
                          <a:solidFill>
                            <a:schemeClr val="tx1">
                              <a:lumMod val="95000"/>
                              <a:lumOff val="5000"/>
                            </a:schemeClr>
                          </a:solidFill>
                          <a:effectLst/>
                          <a:latin typeface="Blackmoor LET" pitchFamily="2" charset="0"/>
                        </a:rPr>
                        <a:t>6</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Attaque alliée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attaquez accidentellement un allié proche, infligeant des dégâts à celui-ci.</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863975659"/>
                  </a:ext>
                </a:extLst>
              </a:tr>
              <a:tr h="476040">
                <a:tc>
                  <a:txBody>
                    <a:bodyPr/>
                    <a:lstStyle/>
                    <a:p>
                      <a:pPr algn="ctr"/>
                      <a:r>
                        <a:rPr lang="fr-FR" sz="1600" b="1" dirty="0">
                          <a:solidFill>
                            <a:schemeClr val="tx1">
                              <a:lumMod val="95000"/>
                              <a:lumOff val="5000"/>
                            </a:schemeClr>
                          </a:solidFill>
                          <a:effectLst/>
                          <a:latin typeface="Blackmoor LET" pitchFamily="2" charset="0"/>
                        </a:rPr>
                        <a:t>7</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Perte d'équilibre grave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surestimez votre force et tombez en arrière, vous assommant pendant 1d4 rounds.</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645964605"/>
                  </a:ext>
                </a:extLst>
              </a:tr>
              <a:tr h="476040">
                <a:tc>
                  <a:txBody>
                    <a:bodyPr/>
                    <a:lstStyle/>
                    <a:p>
                      <a:pPr algn="ctr"/>
                      <a:r>
                        <a:rPr lang="fr-FR" sz="1600" b="1" dirty="0">
                          <a:solidFill>
                            <a:schemeClr val="tx1">
                              <a:lumMod val="95000"/>
                              <a:lumOff val="5000"/>
                            </a:schemeClr>
                          </a:solidFill>
                          <a:effectLst/>
                          <a:latin typeface="Blackmoor LET" pitchFamily="2" charset="0"/>
                        </a:rPr>
                        <a:t>8</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Riposte de l'ennemi</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attaquez si maladroitement que votre ennemi a l'opportunité de contre-attaquer et de vous infliger des dégâts supplémentaires.</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2021310840"/>
                  </a:ext>
                </a:extLst>
              </a:tr>
              <a:tr h="476040">
                <a:tc>
                  <a:txBody>
                    <a:bodyPr/>
                    <a:lstStyle/>
                    <a:p>
                      <a:pPr algn="ctr"/>
                      <a:r>
                        <a:rPr lang="fr-FR" sz="1600" b="1" dirty="0">
                          <a:solidFill>
                            <a:schemeClr val="tx1">
                              <a:lumMod val="95000"/>
                              <a:lumOff val="5000"/>
                            </a:schemeClr>
                          </a:solidFill>
                          <a:effectLst/>
                          <a:latin typeface="Blackmoor LET" pitchFamily="2" charset="0"/>
                        </a:rPr>
                        <a:t>9</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Arme brisée</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Votre arme se brise ou se plie et devient inutilisable jusqu'à ce qu'elle soit réparée.</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4059866839"/>
                  </a:ext>
                </a:extLst>
              </a:tr>
              <a:tr h="419118">
                <a:tc>
                  <a:txBody>
                    <a:bodyPr/>
                    <a:lstStyle/>
                    <a:p>
                      <a:pPr algn="ctr"/>
                      <a:r>
                        <a:rPr lang="fr-FR" sz="1600" b="1" dirty="0">
                          <a:solidFill>
                            <a:schemeClr val="tx1">
                              <a:lumMod val="95000"/>
                              <a:lumOff val="5000"/>
                            </a:schemeClr>
                          </a:solidFill>
                          <a:effectLst/>
                          <a:latin typeface="Blackmoor LET" pitchFamily="2" charset="0"/>
                        </a:rPr>
                        <a:t>10</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Incapacité à attaquer</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êtes déséquilibré et incapable d'attaquer pendant votre prochain tour.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768002660"/>
                  </a:ext>
                </a:extLst>
              </a:tr>
              <a:tr h="419118">
                <a:tc>
                  <a:txBody>
                    <a:bodyPr/>
                    <a:lstStyle/>
                    <a:p>
                      <a:pPr algn="ctr"/>
                      <a:r>
                        <a:rPr lang="fr-FR" sz="1600" b="1" dirty="0">
                          <a:solidFill>
                            <a:schemeClr val="tx1">
                              <a:lumMod val="95000"/>
                              <a:lumOff val="5000"/>
                            </a:schemeClr>
                          </a:solidFill>
                          <a:effectLst/>
                          <a:latin typeface="Blackmoor LET" pitchFamily="2" charset="0"/>
                        </a:rPr>
                        <a:t>11</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Auto-blessure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vous blessez avec votre propre arme et subissez 1d8 points de dégâts.</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284229580"/>
                  </a:ext>
                </a:extLst>
              </a:tr>
              <a:tr h="419118">
                <a:tc>
                  <a:txBody>
                    <a:bodyPr/>
                    <a:lstStyle/>
                    <a:p>
                      <a:pPr algn="ctr"/>
                      <a:r>
                        <a:rPr lang="fr-FR" sz="1600" b="1" dirty="0">
                          <a:solidFill>
                            <a:schemeClr val="tx1">
                              <a:lumMod val="95000"/>
                              <a:lumOff val="5000"/>
                            </a:schemeClr>
                          </a:solidFill>
                          <a:effectLst/>
                          <a:latin typeface="Blackmoor LET" pitchFamily="2" charset="0"/>
                        </a:rPr>
                        <a:t>12</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Perte d'arme à distance</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êtes désarmé et votre arme tombe à terre à plusieurs mètres de vous.</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061588193"/>
                  </a:ext>
                </a:extLst>
              </a:tr>
              <a:tr h="476040">
                <a:tc>
                  <a:txBody>
                    <a:bodyPr/>
                    <a:lstStyle/>
                    <a:p>
                      <a:pPr algn="ctr"/>
                      <a:r>
                        <a:rPr lang="fr-FR" sz="1600" b="1" dirty="0">
                          <a:solidFill>
                            <a:schemeClr val="tx1">
                              <a:lumMod val="95000"/>
                              <a:lumOff val="5000"/>
                            </a:schemeClr>
                          </a:solidFill>
                          <a:effectLst/>
                          <a:latin typeface="Blackmoor LET" pitchFamily="2" charset="0"/>
                        </a:rPr>
                        <a:t>13</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Chute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êtes déséquilibré et devez réussir un test d'Agilité (Acrobaties) ou tomber à terre.</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815657578"/>
                  </a:ext>
                </a:extLst>
              </a:tr>
              <a:tr h="419118">
                <a:tc>
                  <a:txBody>
                    <a:bodyPr/>
                    <a:lstStyle/>
                    <a:p>
                      <a:pPr algn="ctr"/>
                      <a:r>
                        <a:rPr lang="fr-FR" sz="1600" b="1" dirty="0">
                          <a:solidFill>
                            <a:schemeClr val="tx1">
                              <a:lumMod val="95000"/>
                              <a:lumOff val="5000"/>
                            </a:schemeClr>
                          </a:solidFill>
                          <a:effectLst/>
                          <a:latin typeface="Blackmoor LET" pitchFamily="2" charset="0"/>
                        </a:rPr>
                        <a:t>14</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Arme brisée en deux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attaquez avec une telle force que votre arme se brise en deux.</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459428060"/>
                  </a:ext>
                </a:extLst>
              </a:tr>
              <a:tr h="476040">
                <a:tc>
                  <a:txBody>
                    <a:bodyPr/>
                    <a:lstStyle/>
                    <a:p>
                      <a:pPr algn="ctr"/>
                      <a:r>
                        <a:rPr lang="fr-FR" sz="1600" b="1" dirty="0">
                          <a:solidFill>
                            <a:schemeClr val="tx1">
                              <a:lumMod val="95000"/>
                              <a:lumOff val="5000"/>
                            </a:schemeClr>
                          </a:solidFill>
                          <a:effectLst/>
                          <a:latin typeface="Blackmoor LET" pitchFamily="2" charset="0"/>
                        </a:rPr>
                        <a:t>15</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Désavantage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êtes déséquilibré et votre ennemi a l'avantage sur vous pour votre prochain tour.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483317822"/>
                  </a:ext>
                </a:extLst>
              </a:tr>
              <a:tr h="476040">
                <a:tc>
                  <a:txBody>
                    <a:bodyPr/>
                    <a:lstStyle/>
                    <a:p>
                      <a:pPr algn="ctr"/>
                      <a:r>
                        <a:rPr lang="fr-FR" sz="1600" b="1" dirty="0">
                          <a:solidFill>
                            <a:schemeClr val="tx1">
                              <a:lumMod val="95000"/>
                              <a:lumOff val="5000"/>
                            </a:schemeClr>
                          </a:solidFill>
                          <a:effectLst/>
                          <a:latin typeface="Blackmoor LET" pitchFamily="2" charset="0"/>
                        </a:rPr>
                        <a:t>16</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Étourdissement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Votre attaque échoue, et votre adversaire profite de l'ouverture pour vous asséner un coup violent à la tête. Vous êtes étourdi pendant 1d4 rounds.</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94288870"/>
                  </a:ext>
                </a:extLst>
              </a:tr>
              <a:tr h="476040">
                <a:tc>
                  <a:txBody>
                    <a:bodyPr/>
                    <a:lstStyle/>
                    <a:p>
                      <a:pPr algn="ctr"/>
                      <a:r>
                        <a:rPr lang="fr-FR" sz="1600" b="1" dirty="0">
                          <a:solidFill>
                            <a:schemeClr val="tx1">
                              <a:lumMod val="95000"/>
                              <a:lumOff val="5000"/>
                            </a:schemeClr>
                          </a:solidFill>
                          <a:effectLst/>
                          <a:latin typeface="Blackmoor LET" pitchFamily="2" charset="0"/>
                        </a:rPr>
                        <a:t>17</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Perte de concentration</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perdez votre concentration et êtes incapable d'utiliser une compétence ou un sort pendant votre prochain tour.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563328889"/>
                  </a:ext>
                </a:extLst>
              </a:tr>
              <a:tr h="476040">
                <a:tc>
                  <a:txBody>
                    <a:bodyPr/>
                    <a:lstStyle/>
                    <a:p>
                      <a:pPr algn="ctr"/>
                      <a:r>
                        <a:rPr lang="fr-FR" sz="1600" b="1" dirty="0">
                          <a:solidFill>
                            <a:schemeClr val="tx1">
                              <a:lumMod val="95000"/>
                              <a:lumOff val="5000"/>
                            </a:schemeClr>
                          </a:solidFill>
                          <a:effectLst/>
                          <a:latin typeface="Blackmoor LET" pitchFamily="2" charset="0"/>
                        </a:rPr>
                        <a:t>18</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Coup de grâce raté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tentez un coup de grâce sur votre adversaire, mais vous manquez votre cible et perdez votre prochain tour.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910760638"/>
                  </a:ext>
                </a:extLst>
              </a:tr>
              <a:tr h="682325">
                <a:tc>
                  <a:txBody>
                    <a:bodyPr/>
                    <a:lstStyle/>
                    <a:p>
                      <a:pPr algn="ctr"/>
                      <a:r>
                        <a:rPr lang="fr-FR" sz="1600" b="1" dirty="0">
                          <a:solidFill>
                            <a:schemeClr val="tx1">
                              <a:lumMod val="95000"/>
                              <a:lumOff val="5000"/>
                            </a:schemeClr>
                          </a:solidFill>
                          <a:effectLst/>
                          <a:latin typeface="Blackmoor LET" pitchFamily="2" charset="0"/>
                        </a:rPr>
                        <a:t>19</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Fracture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vous blessez en essayant de porter votre attaque. Vous subissez 2d6 de dégâts et avez une fracture ouverte. Vous avez besoin de soins pour vous remettre en état de combattre.</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383972489"/>
                  </a:ext>
                </a:extLst>
              </a:tr>
              <a:tr h="419118">
                <a:tc>
                  <a:txBody>
                    <a:bodyPr/>
                    <a:lstStyle/>
                    <a:p>
                      <a:pPr algn="ctr"/>
                      <a:r>
                        <a:rPr lang="fr-FR" sz="1600" b="1" dirty="0">
                          <a:solidFill>
                            <a:schemeClr val="tx1">
                              <a:lumMod val="95000"/>
                              <a:lumOff val="5000"/>
                            </a:schemeClr>
                          </a:solidFill>
                          <a:effectLst/>
                          <a:latin typeface="Blackmoor LET" pitchFamily="2" charset="0"/>
                        </a:rPr>
                        <a:t>20</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tx1">
                              <a:lumMod val="95000"/>
                              <a:lumOff val="5000"/>
                            </a:schemeClr>
                          </a:solidFill>
                          <a:effectLst/>
                          <a:latin typeface="Blackmoor LET" pitchFamily="2" charset="0"/>
                          <a:ea typeface="+mn-ea"/>
                          <a:cs typeface="+mn-cs"/>
                        </a:rPr>
                        <a:t>Blessure grave </a:t>
                      </a:r>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350" b="0" i="0" kern="1200" dirty="0">
                          <a:solidFill>
                            <a:schemeClr val="tx1">
                              <a:lumMod val="95000"/>
                              <a:lumOff val="5000"/>
                            </a:schemeClr>
                          </a:solidFill>
                          <a:effectLst/>
                          <a:latin typeface="Blackmoor LET" pitchFamily="2" charset="0"/>
                          <a:ea typeface="+mn-ea"/>
                          <a:cs typeface="+mn-cs"/>
                        </a:rPr>
                        <a:t>Vous vous blessez gravement et subissez 2d8 points de dégâts.</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863724983"/>
                  </a:ext>
                </a:extLst>
              </a:tr>
            </a:tbl>
          </a:graphicData>
        </a:graphic>
      </p:graphicFrame>
    </p:spTree>
    <p:extLst>
      <p:ext uri="{BB962C8B-B14F-4D97-AF65-F5344CB8AC3E}">
        <p14:creationId xmlns:p14="http://schemas.microsoft.com/office/powerpoint/2010/main" val="3111568346"/>
      </p:ext>
    </p:extLst>
  </p:cSld>
  <p:clrMapOvr>
    <a:masterClrMapping/>
  </p:clrMapOvr>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0C02BC65-8648-06FA-6C1C-C050E60519A9}"/>
              </a:ext>
            </a:extLst>
          </p:cNvPr>
          <p:cNvPicPr>
            <a:picLocks noChangeAspect="1"/>
          </p:cNvPicPr>
          <p:nvPr/>
        </p:nvPicPr>
        <p:blipFill rotWithShape="1">
          <a:blip r:embed="rId2">
            <a:extLst>
              <a:ext uri="{28A0092B-C50C-407E-A947-70E740481C1C}">
                <a14:useLocalDpi xmlns:a14="http://schemas.microsoft.com/office/drawing/2010/main" val="0"/>
              </a:ext>
            </a:extLst>
          </a:blip>
          <a:srcRect l="1279" r="1279"/>
          <a:stretch/>
        </p:blipFill>
        <p:spPr>
          <a:xfrm>
            <a:off x="-1" y="-24793"/>
            <a:ext cx="6858001" cy="9955584"/>
          </a:xfrm>
          <a:prstGeom prst="rect">
            <a:avLst/>
          </a:prstGeom>
        </p:spPr>
      </p:pic>
      <p:graphicFrame>
        <p:nvGraphicFramePr>
          <p:cNvPr id="3" name="Tableau 3">
            <a:extLst>
              <a:ext uri="{FF2B5EF4-FFF2-40B4-BE49-F238E27FC236}">
                <a16:creationId xmlns:a16="http://schemas.microsoft.com/office/drawing/2014/main" id="{19B861F5-8336-8559-6E7D-0B545C032BB8}"/>
              </a:ext>
            </a:extLst>
          </p:cNvPr>
          <p:cNvGraphicFramePr>
            <a:graphicFrameLocks noGrp="1"/>
          </p:cNvGraphicFramePr>
          <p:nvPr>
            <p:extLst>
              <p:ext uri="{D42A27DB-BD31-4B8C-83A1-F6EECF244321}">
                <p14:modId xmlns:p14="http://schemas.microsoft.com/office/powerpoint/2010/main" val="1310912493"/>
              </p:ext>
            </p:extLst>
          </p:nvPr>
        </p:nvGraphicFramePr>
        <p:xfrm>
          <a:off x="-2" y="-24793"/>
          <a:ext cx="6858001" cy="9919123"/>
        </p:xfrm>
        <a:graphic>
          <a:graphicData uri="http://schemas.openxmlformats.org/drawingml/2006/table">
            <a:tbl>
              <a:tblPr firstRow="1" bandRow="1">
                <a:effectLst>
                  <a:outerShdw blurRad="50800" dist="38100" dir="5400000" algn="t" rotWithShape="0">
                    <a:prstClr val="black">
                      <a:alpha val="40000"/>
                    </a:prstClr>
                  </a:outerShdw>
                </a:effectLst>
                <a:tableStyleId>{073A0DAA-6AF3-43AB-8588-CEC1D06C72B9}</a:tableStyleId>
              </a:tblPr>
              <a:tblGrid>
                <a:gridCol w="426722">
                  <a:extLst>
                    <a:ext uri="{9D8B030D-6E8A-4147-A177-3AD203B41FA5}">
                      <a16:colId xmlns:a16="http://schemas.microsoft.com/office/drawing/2014/main" val="114676142"/>
                    </a:ext>
                  </a:extLst>
                </a:gridCol>
                <a:gridCol w="1541417">
                  <a:extLst>
                    <a:ext uri="{9D8B030D-6E8A-4147-A177-3AD203B41FA5}">
                      <a16:colId xmlns:a16="http://schemas.microsoft.com/office/drawing/2014/main" val="81351684"/>
                    </a:ext>
                  </a:extLst>
                </a:gridCol>
                <a:gridCol w="4889862">
                  <a:extLst>
                    <a:ext uri="{9D8B030D-6E8A-4147-A177-3AD203B41FA5}">
                      <a16:colId xmlns:a16="http://schemas.microsoft.com/office/drawing/2014/main" val="2225603606"/>
                    </a:ext>
                  </a:extLst>
                </a:gridCol>
              </a:tblGrid>
              <a:tr h="634393">
                <a:tc gridSpan="3">
                  <a:txBody>
                    <a:bodyPr/>
                    <a:lstStyle/>
                    <a:p>
                      <a:pPr algn="ctr"/>
                      <a:r>
                        <a:rPr lang="fr-FR" sz="2400" u="sng" dirty="0">
                          <a:solidFill>
                            <a:schemeClr val="tx1">
                              <a:lumMod val="95000"/>
                              <a:lumOff val="5000"/>
                            </a:schemeClr>
                          </a:solidFill>
                          <a:effectLst/>
                          <a:latin typeface="Blackmoor LET" pitchFamily="2" charset="0"/>
                        </a:rPr>
                        <a:t>Tableau d’échecs critiques des armes à distance</a:t>
                      </a:r>
                    </a:p>
                  </a:txBody>
                  <a:tcPr marL="63305" marR="63305" marT="31652" marB="31652"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alpha val="15000"/>
                      </a:schemeClr>
                    </a:solidFill>
                  </a:tcPr>
                </a:tc>
                <a:tc hMerge="1">
                  <a:txBody>
                    <a:bodyPr/>
                    <a:lstStyle/>
                    <a:p>
                      <a:pPr algn="ctr"/>
                      <a:r>
                        <a:rPr lang="fr-FR" sz="1200" dirty="0"/>
                        <a:t>Echecs Critiques au Corps à Corps</a:t>
                      </a:r>
                    </a:p>
                  </a:txBody>
                  <a:tcPr marL="63305" marR="63305" marT="31652" marB="31652"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fr-FR" sz="1200" dirty="0"/>
                    </a:p>
                  </a:txBody>
                  <a:tcPr marL="63305" marR="63305" marT="31652" marB="31652">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56506729"/>
                  </a:ext>
                </a:extLst>
              </a:tr>
              <a:tr h="537196">
                <a:tc>
                  <a:txBody>
                    <a:bodyPr/>
                    <a:lstStyle/>
                    <a:p>
                      <a:pPr algn="ctr"/>
                      <a:r>
                        <a:rPr lang="fr-FR" sz="1600" b="1" dirty="0">
                          <a:solidFill>
                            <a:schemeClr val="tx1">
                              <a:lumMod val="95000"/>
                              <a:lumOff val="5000"/>
                            </a:schemeClr>
                          </a:solidFill>
                          <a:effectLst/>
                          <a:latin typeface="Blackmoor LET" pitchFamily="2" charset="0"/>
                        </a:rPr>
                        <a:t>1</a:t>
                      </a: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tx1">
                              <a:lumMod val="95000"/>
                              <a:lumOff val="5000"/>
                            </a:schemeClr>
                          </a:solidFill>
                          <a:effectLst/>
                          <a:latin typeface="Blackmoor LET" pitchFamily="2" charset="0"/>
                          <a:ea typeface="+mn-ea"/>
                          <a:cs typeface="+mn-cs"/>
                        </a:rPr>
                        <a:t>Mauvaise estimation de la distance</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tx1">
                              <a:lumMod val="95000"/>
                              <a:lumOff val="5000"/>
                            </a:schemeClr>
                          </a:solidFill>
                          <a:effectLst/>
                          <a:latin typeface="Blackmoor LET" pitchFamily="2" charset="0"/>
                          <a:ea typeface="+mn-ea"/>
                          <a:cs typeface="+mn-cs"/>
                        </a:rPr>
                        <a:t>Vous estimez mal la distance entre vous et votre cible, votre projectile tombe à vos pieds et vous devez le ramasser.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420108186"/>
                  </a:ext>
                </a:extLst>
              </a:tr>
              <a:tr h="458251">
                <a:tc>
                  <a:txBody>
                    <a:bodyPr/>
                    <a:lstStyle/>
                    <a:p>
                      <a:pPr algn="ctr"/>
                      <a:r>
                        <a:rPr lang="fr-FR" sz="1600" b="1" dirty="0">
                          <a:solidFill>
                            <a:schemeClr val="tx1">
                              <a:lumMod val="95000"/>
                              <a:lumOff val="5000"/>
                            </a:schemeClr>
                          </a:solidFill>
                          <a:effectLst/>
                          <a:latin typeface="Blackmoor LET" pitchFamily="2" charset="0"/>
                        </a:rPr>
                        <a:t>2</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tx1">
                              <a:lumMod val="95000"/>
                              <a:lumOff val="5000"/>
                            </a:schemeClr>
                          </a:solidFill>
                          <a:effectLst/>
                          <a:latin typeface="Blackmoor LET" pitchFamily="2" charset="0"/>
                          <a:ea typeface="+mn-ea"/>
                          <a:cs typeface="+mn-cs"/>
                        </a:rPr>
                        <a:t>Arme coincée</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tx1">
                              <a:lumMod val="95000"/>
                              <a:lumOff val="5000"/>
                            </a:schemeClr>
                          </a:solidFill>
                          <a:effectLst/>
                          <a:latin typeface="Blackmoor LET" pitchFamily="2" charset="0"/>
                          <a:ea typeface="+mn-ea"/>
                          <a:cs typeface="+mn-cs"/>
                        </a:rPr>
                        <a:t>Votre arme est coincée et vous devez passer une action pour la débloquer.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2261533468"/>
                  </a:ext>
                </a:extLst>
              </a:tr>
              <a:tr h="470367">
                <a:tc>
                  <a:txBody>
                    <a:bodyPr/>
                    <a:lstStyle/>
                    <a:p>
                      <a:pPr algn="ctr"/>
                      <a:r>
                        <a:rPr lang="fr-FR" sz="1600" b="1" dirty="0">
                          <a:solidFill>
                            <a:schemeClr val="tx1">
                              <a:lumMod val="95000"/>
                              <a:lumOff val="5000"/>
                            </a:schemeClr>
                          </a:solidFill>
                          <a:effectLst/>
                          <a:latin typeface="Blackmoor LET" pitchFamily="2" charset="0"/>
                        </a:rPr>
                        <a:t>3</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dirty="0">
                          <a:solidFill>
                            <a:schemeClr val="tx1">
                              <a:lumMod val="95000"/>
                              <a:lumOff val="5000"/>
                            </a:schemeClr>
                          </a:solidFill>
                          <a:effectLst/>
                          <a:latin typeface="Blackmoor LET" pitchFamily="2" charset="0"/>
                        </a:rPr>
                        <a:t>Projectile perdu </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dirty="0">
                          <a:solidFill>
                            <a:schemeClr val="tx1">
                              <a:lumMod val="95000"/>
                              <a:lumOff val="5000"/>
                            </a:schemeClr>
                          </a:solidFill>
                          <a:effectLst/>
                          <a:latin typeface="Blackmoor LET" pitchFamily="2" charset="0"/>
                        </a:rPr>
                        <a:t>Votre projectile se perd dans la nature, vous devez utiliser une action pour en tirer un nouveau.</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066707148"/>
                  </a:ext>
                </a:extLst>
              </a:tr>
              <a:tr h="458251">
                <a:tc>
                  <a:txBody>
                    <a:bodyPr/>
                    <a:lstStyle/>
                    <a:p>
                      <a:pPr algn="ctr"/>
                      <a:r>
                        <a:rPr lang="fr-FR" sz="1600" b="1" dirty="0">
                          <a:solidFill>
                            <a:schemeClr val="tx1">
                              <a:lumMod val="95000"/>
                              <a:lumOff val="5000"/>
                            </a:schemeClr>
                          </a:solidFill>
                          <a:effectLst/>
                          <a:latin typeface="Blackmoor LET" pitchFamily="2" charset="0"/>
                        </a:rPr>
                        <a:t>4</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dirty="0">
                          <a:solidFill>
                            <a:schemeClr val="tx1">
                              <a:lumMod val="95000"/>
                              <a:lumOff val="5000"/>
                            </a:schemeClr>
                          </a:solidFill>
                          <a:effectLst/>
                          <a:latin typeface="Blackmoor LET" pitchFamily="2" charset="0"/>
                        </a:rPr>
                        <a:t>Tir ami </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dirty="0">
                          <a:solidFill>
                            <a:schemeClr val="tx1">
                              <a:lumMod val="95000"/>
                              <a:lumOff val="5000"/>
                            </a:schemeClr>
                          </a:solidFill>
                          <a:effectLst/>
                          <a:latin typeface="Blackmoor LET" pitchFamily="2" charset="0"/>
                        </a:rPr>
                        <a:t>Vous tirez accidentellement sur un allié proche, infligeant des dégâts à celui-ci.</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695610654"/>
                  </a:ext>
                </a:extLst>
              </a:tr>
              <a:tr h="470367">
                <a:tc>
                  <a:txBody>
                    <a:bodyPr/>
                    <a:lstStyle/>
                    <a:p>
                      <a:pPr algn="ctr"/>
                      <a:r>
                        <a:rPr lang="fr-FR" sz="1600" b="1" dirty="0">
                          <a:solidFill>
                            <a:schemeClr val="tx1">
                              <a:lumMod val="95000"/>
                              <a:lumOff val="5000"/>
                            </a:schemeClr>
                          </a:solidFill>
                          <a:effectLst/>
                          <a:latin typeface="Blackmoor LET" pitchFamily="2" charset="0"/>
                        </a:rPr>
                        <a:t>5</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dirty="0">
                          <a:solidFill>
                            <a:schemeClr val="tx1">
                              <a:lumMod val="95000"/>
                              <a:lumOff val="5000"/>
                            </a:schemeClr>
                          </a:solidFill>
                          <a:effectLst/>
                          <a:latin typeface="Blackmoor LET" pitchFamily="2" charset="0"/>
                        </a:rPr>
                        <a:t>Mauvaise trajectoire</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dirty="0">
                          <a:solidFill>
                            <a:schemeClr val="tx1">
                              <a:lumMod val="95000"/>
                              <a:lumOff val="5000"/>
                            </a:schemeClr>
                          </a:solidFill>
                          <a:effectLst/>
                          <a:latin typeface="Blackmoor LET" pitchFamily="2" charset="0"/>
                        </a:rPr>
                        <a:t>Vous tirez en direction de votre ennemi, mais votre projectile frappe un objet proche, vous infligeant des dégâts.</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6432352"/>
                  </a:ext>
                </a:extLst>
              </a:tr>
              <a:tr h="458251">
                <a:tc>
                  <a:txBody>
                    <a:bodyPr/>
                    <a:lstStyle/>
                    <a:p>
                      <a:pPr algn="ctr"/>
                      <a:r>
                        <a:rPr lang="fr-FR" sz="1600" b="1" dirty="0">
                          <a:solidFill>
                            <a:schemeClr val="tx1">
                              <a:lumMod val="95000"/>
                              <a:lumOff val="5000"/>
                            </a:schemeClr>
                          </a:solidFill>
                          <a:effectLst/>
                          <a:latin typeface="Blackmoor LET" pitchFamily="2" charset="0"/>
                        </a:rPr>
                        <a:t>6</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dirty="0">
                          <a:solidFill>
                            <a:schemeClr val="tx1">
                              <a:lumMod val="95000"/>
                              <a:lumOff val="5000"/>
                            </a:schemeClr>
                          </a:solidFill>
                          <a:effectLst/>
                          <a:latin typeface="Blackmoor LET" pitchFamily="2" charset="0"/>
                        </a:rPr>
                        <a:t>Perte d'équilibre</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dirty="0">
                          <a:solidFill>
                            <a:schemeClr val="tx1">
                              <a:lumMod val="95000"/>
                              <a:lumOff val="5000"/>
                            </a:schemeClr>
                          </a:solidFill>
                          <a:effectLst/>
                          <a:latin typeface="Blackmoor LET" pitchFamily="2" charset="0"/>
                        </a:rPr>
                        <a:t>Vous perdez l'équilibre et tombez au sol, vous donnant une pénalité de -2 à votre CA jusqu'à votre prochain tour.</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863975659"/>
                  </a:ext>
                </a:extLst>
              </a:tr>
              <a:tr h="458251">
                <a:tc>
                  <a:txBody>
                    <a:bodyPr/>
                    <a:lstStyle/>
                    <a:p>
                      <a:pPr algn="ctr"/>
                      <a:r>
                        <a:rPr lang="fr-FR" sz="1600" b="1" dirty="0">
                          <a:solidFill>
                            <a:schemeClr val="tx1">
                              <a:lumMod val="95000"/>
                              <a:lumOff val="5000"/>
                            </a:schemeClr>
                          </a:solidFill>
                          <a:effectLst/>
                          <a:latin typeface="Blackmoor LET" pitchFamily="2" charset="0"/>
                        </a:rPr>
                        <a:t>7</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Projectile brisé</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Votre projectile se brise ou se plie, vous devez passer une action pour en tirer un nouveau.</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645964605"/>
                  </a:ext>
                </a:extLst>
              </a:tr>
              <a:tr h="458251">
                <a:tc>
                  <a:txBody>
                    <a:bodyPr/>
                    <a:lstStyle/>
                    <a:p>
                      <a:pPr algn="ctr"/>
                      <a:r>
                        <a:rPr lang="fr-FR" sz="1600" b="1" dirty="0">
                          <a:solidFill>
                            <a:schemeClr val="tx1">
                              <a:lumMod val="95000"/>
                              <a:lumOff val="5000"/>
                            </a:schemeClr>
                          </a:solidFill>
                          <a:effectLst/>
                          <a:latin typeface="Blackmoor LET" pitchFamily="2" charset="0"/>
                        </a:rPr>
                        <a:t>8</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Arme brisée</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Votre arme se brise ou se plie et devient inutilisable jusqu'à ce qu'elle soit réparée.</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2021310840"/>
                  </a:ext>
                </a:extLst>
              </a:tr>
              <a:tr h="458251">
                <a:tc>
                  <a:txBody>
                    <a:bodyPr/>
                    <a:lstStyle/>
                    <a:p>
                      <a:pPr algn="ctr"/>
                      <a:r>
                        <a:rPr lang="fr-FR" sz="1600" b="1" dirty="0">
                          <a:solidFill>
                            <a:schemeClr val="tx1">
                              <a:lumMod val="95000"/>
                              <a:lumOff val="5000"/>
                            </a:schemeClr>
                          </a:solidFill>
                          <a:effectLst/>
                          <a:latin typeface="Blackmoor LET" pitchFamily="2" charset="0"/>
                        </a:rPr>
                        <a:t>9</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Tir involontaire</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Vous tirez accidentellement en l'air, avertissant votre ennemi de votre présence.</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4059866839"/>
                  </a:ext>
                </a:extLst>
              </a:tr>
              <a:tr h="458251">
                <a:tc>
                  <a:txBody>
                    <a:bodyPr/>
                    <a:lstStyle/>
                    <a:p>
                      <a:pPr algn="ctr"/>
                      <a:r>
                        <a:rPr lang="fr-FR" sz="1600" b="1" dirty="0">
                          <a:solidFill>
                            <a:schemeClr val="tx1">
                              <a:lumMod val="95000"/>
                              <a:lumOff val="5000"/>
                            </a:schemeClr>
                          </a:solidFill>
                          <a:effectLst/>
                          <a:latin typeface="Blackmoor LET" pitchFamily="2" charset="0"/>
                        </a:rPr>
                        <a:t>10</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Projectile coincé</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Votre projectile se coince dans votre arme et vous devez passer une action pour le débloquer.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768002660"/>
                  </a:ext>
                </a:extLst>
              </a:tr>
              <a:tr h="458251">
                <a:tc>
                  <a:txBody>
                    <a:bodyPr/>
                    <a:lstStyle/>
                    <a:p>
                      <a:pPr algn="ctr"/>
                      <a:r>
                        <a:rPr lang="fr-FR" sz="1600" b="1" dirty="0">
                          <a:solidFill>
                            <a:schemeClr val="tx1">
                              <a:lumMod val="95000"/>
                              <a:lumOff val="5000"/>
                            </a:schemeClr>
                          </a:solidFill>
                          <a:effectLst/>
                          <a:latin typeface="Blackmoor LET" pitchFamily="2" charset="0"/>
                        </a:rPr>
                        <a:t>11</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Équipement perdu </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Vous perdez un équipement important en le laissant tomber ou en le faisant tomber de votre personne.</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284229580"/>
                  </a:ext>
                </a:extLst>
              </a:tr>
              <a:tr h="458251">
                <a:tc>
                  <a:txBody>
                    <a:bodyPr/>
                    <a:lstStyle/>
                    <a:p>
                      <a:pPr algn="ctr"/>
                      <a:r>
                        <a:rPr lang="fr-FR" sz="1600" b="1" dirty="0">
                          <a:solidFill>
                            <a:schemeClr val="tx1">
                              <a:lumMod val="95000"/>
                              <a:lumOff val="5000"/>
                            </a:schemeClr>
                          </a:solidFill>
                          <a:effectLst/>
                          <a:latin typeface="Blackmoor LET" pitchFamily="2" charset="0"/>
                        </a:rPr>
                        <a:t>12</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Tir raté</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Vous tirez mal et manquez votre cible, perdant l'opportunité d'attaquer à votre prochain tour.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061588193"/>
                  </a:ext>
                </a:extLst>
              </a:tr>
              <a:tr h="458251">
                <a:tc>
                  <a:txBody>
                    <a:bodyPr/>
                    <a:lstStyle/>
                    <a:p>
                      <a:pPr algn="ctr"/>
                      <a:r>
                        <a:rPr lang="fr-FR" sz="1600" b="1" dirty="0">
                          <a:solidFill>
                            <a:schemeClr val="tx1">
                              <a:lumMod val="95000"/>
                              <a:lumOff val="5000"/>
                            </a:schemeClr>
                          </a:solidFill>
                          <a:effectLst/>
                          <a:latin typeface="Blackmoor LET" pitchFamily="2" charset="0"/>
                        </a:rPr>
                        <a:t>13</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Perte de vue </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Vous perdez de vue votre cible et ne pouvez plus la cibler jusqu'à votre prochain tour.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815657578"/>
                  </a:ext>
                </a:extLst>
              </a:tr>
              <a:tr h="458251">
                <a:tc>
                  <a:txBody>
                    <a:bodyPr/>
                    <a:lstStyle/>
                    <a:p>
                      <a:pPr algn="ctr"/>
                      <a:r>
                        <a:rPr lang="fr-FR" sz="1600" b="1" dirty="0">
                          <a:solidFill>
                            <a:schemeClr val="tx1">
                              <a:lumMod val="95000"/>
                              <a:lumOff val="5000"/>
                            </a:schemeClr>
                          </a:solidFill>
                          <a:effectLst/>
                          <a:latin typeface="Blackmoor LET" pitchFamily="2" charset="0"/>
                        </a:rPr>
                        <a:t>14</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Projectile faible </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Votre projectile ne possède pas suffisamment de puissance pour infliger des dégâts, vous devez en utiliser un nouveau.</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459428060"/>
                  </a:ext>
                </a:extLst>
              </a:tr>
              <a:tr h="458251">
                <a:tc>
                  <a:txBody>
                    <a:bodyPr/>
                    <a:lstStyle/>
                    <a:p>
                      <a:pPr algn="ctr"/>
                      <a:r>
                        <a:rPr lang="fr-FR" sz="1600" b="1" dirty="0">
                          <a:solidFill>
                            <a:schemeClr val="tx1">
                              <a:lumMod val="95000"/>
                              <a:lumOff val="5000"/>
                            </a:schemeClr>
                          </a:solidFill>
                          <a:effectLst/>
                          <a:latin typeface="Blackmoor LET" pitchFamily="2" charset="0"/>
                        </a:rPr>
                        <a:t>15</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Projectile inversé</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Votre projectile rebondit sur une surface et revient vers vous, vous infligeant des dégâts.</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483317822"/>
                  </a:ext>
                </a:extLst>
              </a:tr>
              <a:tr h="458251">
                <a:tc>
                  <a:txBody>
                    <a:bodyPr/>
                    <a:lstStyle/>
                    <a:p>
                      <a:pPr algn="ctr"/>
                      <a:r>
                        <a:rPr lang="fr-FR" sz="1600" b="1" dirty="0">
                          <a:solidFill>
                            <a:schemeClr val="tx1">
                              <a:lumMod val="95000"/>
                              <a:lumOff val="5000"/>
                            </a:schemeClr>
                          </a:solidFill>
                          <a:effectLst/>
                          <a:latin typeface="Blackmoor LET" pitchFamily="2" charset="0"/>
                        </a:rPr>
                        <a:t>16</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Tir aléatoire</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Vous tirez dans une direction aléatoire, potentiellement blessant des alliés ou des innocents proches.</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94288870"/>
                  </a:ext>
                </a:extLst>
              </a:tr>
              <a:tr h="458251">
                <a:tc>
                  <a:txBody>
                    <a:bodyPr/>
                    <a:lstStyle/>
                    <a:p>
                      <a:pPr algn="ctr"/>
                      <a:r>
                        <a:rPr lang="fr-FR" sz="1600" b="1" dirty="0">
                          <a:solidFill>
                            <a:schemeClr val="tx1">
                              <a:lumMod val="95000"/>
                              <a:lumOff val="5000"/>
                            </a:schemeClr>
                          </a:solidFill>
                          <a:effectLst/>
                          <a:latin typeface="Blackmoor LET" pitchFamily="2" charset="0"/>
                        </a:rPr>
                        <a:t>17</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Arme endommagée</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Votre arme subit des dégâts et perd de l'efficacité, vous donnant un désavantage pour votre prochain tour.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563328889"/>
                  </a:ext>
                </a:extLst>
              </a:tr>
              <a:tr h="458251">
                <a:tc>
                  <a:txBody>
                    <a:bodyPr/>
                    <a:lstStyle/>
                    <a:p>
                      <a:pPr algn="ctr"/>
                      <a:r>
                        <a:rPr lang="fr-FR" sz="1600" b="1" dirty="0">
                          <a:solidFill>
                            <a:schemeClr val="tx1">
                              <a:lumMod val="95000"/>
                              <a:lumOff val="5000"/>
                            </a:schemeClr>
                          </a:solidFill>
                          <a:effectLst/>
                          <a:latin typeface="Blackmoor LET" pitchFamily="2" charset="0"/>
                        </a:rPr>
                        <a:t>18</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Tir inefficace </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Le projectile ricoche et ne cause aucun dommage à la cible visée.</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910760638"/>
                  </a:ext>
                </a:extLst>
              </a:tr>
              <a:tr h="458251">
                <a:tc>
                  <a:txBody>
                    <a:bodyPr/>
                    <a:lstStyle/>
                    <a:p>
                      <a:pPr algn="ctr"/>
                      <a:r>
                        <a:rPr lang="fr-FR" sz="1600" b="1" dirty="0">
                          <a:solidFill>
                            <a:schemeClr val="tx1">
                              <a:lumMod val="95000"/>
                              <a:lumOff val="5000"/>
                            </a:schemeClr>
                          </a:solidFill>
                          <a:effectLst/>
                          <a:latin typeface="Blackmoor LET" pitchFamily="2" charset="0"/>
                        </a:rPr>
                        <a:t>19</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400" b="1" i="0" kern="1200" dirty="0">
                          <a:solidFill>
                            <a:schemeClr val="dk1"/>
                          </a:solidFill>
                          <a:effectLst/>
                          <a:latin typeface="Blackmoor LET" pitchFamily="2" charset="0"/>
                          <a:ea typeface="+mn-ea"/>
                          <a:cs typeface="+mn-cs"/>
                        </a:rPr>
                        <a:t>Projectile brûlé</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Votre projectile prend feu en cours de vol et inflige des dégâts à vous-même et/ou à vos alliés.</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383972489"/>
                  </a:ext>
                </a:extLst>
              </a:tr>
              <a:tr h="458251">
                <a:tc>
                  <a:txBody>
                    <a:bodyPr/>
                    <a:lstStyle/>
                    <a:p>
                      <a:pPr algn="ctr"/>
                      <a:r>
                        <a:rPr lang="fr-FR" sz="1600" b="1" dirty="0">
                          <a:solidFill>
                            <a:schemeClr val="tx1">
                              <a:lumMod val="95000"/>
                              <a:lumOff val="5000"/>
                            </a:schemeClr>
                          </a:solidFill>
                          <a:effectLst/>
                          <a:latin typeface="Blackmoor LET" pitchFamily="2" charset="0"/>
                        </a:rPr>
                        <a:t>20</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r>
                        <a:rPr lang="fr-FR" sz="1350" b="1" i="0" kern="1200" dirty="0">
                          <a:solidFill>
                            <a:schemeClr val="dk1"/>
                          </a:solidFill>
                          <a:effectLst/>
                          <a:latin typeface="Blackmoor LET" pitchFamily="2" charset="0"/>
                          <a:ea typeface="+mn-ea"/>
                          <a:cs typeface="+mn-cs"/>
                        </a:rPr>
                        <a:t>Arme enrayée </a:t>
                      </a:r>
                      <a:br>
                        <a:rPr lang="fr-FR" sz="1350" b="1" i="0" kern="1200" dirty="0">
                          <a:solidFill>
                            <a:schemeClr val="dk1"/>
                          </a:solidFill>
                          <a:effectLst/>
                          <a:latin typeface="Blackmoor LET" pitchFamily="2" charset="0"/>
                          <a:ea typeface="+mn-ea"/>
                          <a:cs typeface="+mn-cs"/>
                        </a:rPr>
                      </a:br>
                      <a:r>
                        <a:rPr lang="fr-FR" sz="1350" b="1" i="0" kern="1200" dirty="0">
                          <a:solidFill>
                            <a:schemeClr val="dk1"/>
                          </a:solidFill>
                          <a:effectLst/>
                          <a:latin typeface="Blackmoor LET" pitchFamily="2" charset="0"/>
                          <a:ea typeface="+mn-ea"/>
                          <a:cs typeface="+mn-cs"/>
                        </a:rPr>
                        <a:t>Retour de vent</a:t>
                      </a:r>
                      <a:endParaRPr lang="fr-FR" sz="14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r>
                        <a:rPr lang="fr-FR" sz="1200" b="0" i="0" kern="1200" dirty="0">
                          <a:solidFill>
                            <a:schemeClr val="dk1"/>
                          </a:solidFill>
                          <a:effectLst/>
                          <a:latin typeface="Blackmoor LET" pitchFamily="2" charset="0"/>
                          <a:ea typeface="+mn-ea"/>
                          <a:cs typeface="+mn-cs"/>
                        </a:rPr>
                        <a:t>Votre arme s'enraye et vous devez passer une action pour la débloquer.</a:t>
                      </a:r>
                      <a:br>
                        <a:rPr lang="fr-FR" sz="1200" b="0" i="0" kern="1200" dirty="0">
                          <a:solidFill>
                            <a:schemeClr val="dk1"/>
                          </a:solidFill>
                          <a:effectLst/>
                          <a:latin typeface="Blackmoor LET" pitchFamily="2" charset="0"/>
                          <a:ea typeface="+mn-ea"/>
                          <a:cs typeface="+mn-cs"/>
                        </a:rPr>
                      </a:br>
                      <a:r>
                        <a:rPr lang="fr-FR" sz="1200" b="0" i="0" kern="1200" dirty="0">
                          <a:solidFill>
                            <a:schemeClr val="dk1"/>
                          </a:solidFill>
                          <a:effectLst/>
                          <a:latin typeface="Blackmoor LET" pitchFamily="2" charset="0"/>
                          <a:ea typeface="+mn-ea"/>
                          <a:cs typeface="+mn-cs"/>
                        </a:rPr>
                        <a:t>Un coup de vent pour renvoie la flèche vers vous (DEX 15 pour esquiver).</a:t>
                      </a:r>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863724983"/>
                  </a:ext>
                </a:extLst>
              </a:tr>
            </a:tbl>
          </a:graphicData>
        </a:graphic>
      </p:graphicFrame>
    </p:spTree>
    <p:extLst>
      <p:ext uri="{BB962C8B-B14F-4D97-AF65-F5344CB8AC3E}">
        <p14:creationId xmlns:p14="http://schemas.microsoft.com/office/powerpoint/2010/main" val="3534316943"/>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0C02BC65-8648-06FA-6C1C-C050E60519A9}"/>
              </a:ext>
            </a:extLst>
          </p:cNvPr>
          <p:cNvPicPr>
            <a:picLocks noChangeAspect="1"/>
          </p:cNvPicPr>
          <p:nvPr/>
        </p:nvPicPr>
        <p:blipFill rotWithShape="1">
          <a:blip r:embed="rId2">
            <a:extLst>
              <a:ext uri="{28A0092B-C50C-407E-A947-70E740481C1C}">
                <a14:useLocalDpi xmlns:a14="http://schemas.microsoft.com/office/drawing/2010/main" val="0"/>
              </a:ext>
            </a:extLst>
          </a:blip>
          <a:srcRect l="1279" r="1279" b="498"/>
          <a:stretch/>
        </p:blipFill>
        <p:spPr>
          <a:xfrm>
            <a:off x="4353" y="-26126"/>
            <a:ext cx="6858000" cy="9932126"/>
          </a:xfrm>
          <a:prstGeom prst="rect">
            <a:avLst/>
          </a:prstGeom>
        </p:spPr>
      </p:pic>
      <p:graphicFrame>
        <p:nvGraphicFramePr>
          <p:cNvPr id="3" name="Tableau 3">
            <a:extLst>
              <a:ext uri="{FF2B5EF4-FFF2-40B4-BE49-F238E27FC236}">
                <a16:creationId xmlns:a16="http://schemas.microsoft.com/office/drawing/2014/main" id="{19B861F5-8336-8559-6E7D-0B545C032BB8}"/>
              </a:ext>
            </a:extLst>
          </p:cNvPr>
          <p:cNvGraphicFramePr>
            <a:graphicFrameLocks noGrp="1"/>
          </p:cNvGraphicFramePr>
          <p:nvPr>
            <p:extLst>
              <p:ext uri="{D42A27DB-BD31-4B8C-83A1-F6EECF244321}">
                <p14:modId xmlns:p14="http://schemas.microsoft.com/office/powerpoint/2010/main" val="848707292"/>
              </p:ext>
            </p:extLst>
          </p:nvPr>
        </p:nvGraphicFramePr>
        <p:xfrm>
          <a:off x="-1" y="-26127"/>
          <a:ext cx="6862353" cy="9945870"/>
        </p:xfrm>
        <a:graphic>
          <a:graphicData uri="http://schemas.openxmlformats.org/drawingml/2006/table">
            <a:tbl>
              <a:tblPr firstRow="1" bandRow="1">
                <a:effectLst>
                  <a:outerShdw blurRad="50800" dist="38100" dir="5400000" algn="t" rotWithShape="0">
                    <a:prstClr val="black">
                      <a:alpha val="40000"/>
                    </a:prstClr>
                  </a:outerShdw>
                </a:effectLst>
                <a:tableStyleId>{073A0DAA-6AF3-43AB-8588-CEC1D06C72B9}</a:tableStyleId>
              </a:tblPr>
              <a:tblGrid>
                <a:gridCol w="350105">
                  <a:extLst>
                    <a:ext uri="{9D8B030D-6E8A-4147-A177-3AD203B41FA5}">
                      <a16:colId xmlns:a16="http://schemas.microsoft.com/office/drawing/2014/main" val="114676142"/>
                    </a:ext>
                  </a:extLst>
                </a:gridCol>
                <a:gridCol w="1582511">
                  <a:extLst>
                    <a:ext uri="{9D8B030D-6E8A-4147-A177-3AD203B41FA5}">
                      <a16:colId xmlns:a16="http://schemas.microsoft.com/office/drawing/2014/main" val="81351684"/>
                    </a:ext>
                  </a:extLst>
                </a:gridCol>
                <a:gridCol w="4929737">
                  <a:extLst>
                    <a:ext uri="{9D8B030D-6E8A-4147-A177-3AD203B41FA5}">
                      <a16:colId xmlns:a16="http://schemas.microsoft.com/office/drawing/2014/main" val="2225603606"/>
                    </a:ext>
                  </a:extLst>
                </a:gridCol>
              </a:tblGrid>
              <a:tr h="644436">
                <a:tc gridSpan="3">
                  <a:txBody>
                    <a:bodyPr/>
                    <a:lstStyle/>
                    <a:p>
                      <a:pPr algn="ctr"/>
                      <a:r>
                        <a:rPr lang="fr-FR" sz="2400" dirty="0">
                          <a:solidFill>
                            <a:schemeClr val="tx1">
                              <a:lumMod val="95000"/>
                              <a:lumOff val="5000"/>
                            </a:schemeClr>
                          </a:solidFill>
                          <a:effectLst/>
                          <a:latin typeface="Blackmoor LET" pitchFamily="2" charset="0"/>
                        </a:rPr>
                        <a:t>Tableau d’échecs critiques des attaques magiques</a:t>
                      </a:r>
                    </a:p>
                  </a:txBody>
                  <a:tcPr marL="63305" marR="63305" marT="31652" marB="31652"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1">
                        <a:alpha val="15000"/>
                      </a:schemeClr>
                    </a:solidFill>
                  </a:tcPr>
                </a:tc>
                <a:tc hMerge="1">
                  <a:txBody>
                    <a:bodyPr/>
                    <a:lstStyle/>
                    <a:p>
                      <a:pPr algn="ctr"/>
                      <a:r>
                        <a:rPr lang="fr-FR" sz="1200" dirty="0"/>
                        <a:t>Echecs Critiques au Corps à Corps</a:t>
                      </a:r>
                    </a:p>
                  </a:txBody>
                  <a:tcPr marL="63305" marR="63305" marT="31652" marB="31652"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fr-FR" sz="1200" dirty="0"/>
                    </a:p>
                  </a:txBody>
                  <a:tcPr marL="63305" marR="63305" marT="31652" marB="31652">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56506729"/>
                  </a:ext>
                </a:extLst>
              </a:tr>
              <a:tr h="477566">
                <a:tc>
                  <a:txBody>
                    <a:bodyPr/>
                    <a:lstStyle/>
                    <a:p>
                      <a:r>
                        <a:rPr lang="fr-FR" sz="1400" b="1" dirty="0">
                          <a:solidFill>
                            <a:schemeClr val="tx1">
                              <a:lumMod val="95000"/>
                              <a:lumOff val="5000"/>
                            </a:schemeClr>
                          </a:solidFill>
                          <a:effectLst/>
                          <a:latin typeface="Blackmoor LET" pitchFamily="2" charset="0"/>
                        </a:rPr>
                        <a:t>1</a:t>
                      </a: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420108186"/>
                  </a:ext>
                </a:extLst>
              </a:tr>
              <a:tr h="420462">
                <a:tc>
                  <a:txBody>
                    <a:bodyPr/>
                    <a:lstStyle/>
                    <a:p>
                      <a:r>
                        <a:rPr lang="fr-FR" sz="1400" b="1" dirty="0">
                          <a:solidFill>
                            <a:schemeClr val="tx1">
                              <a:lumMod val="95000"/>
                              <a:lumOff val="5000"/>
                            </a:schemeClr>
                          </a:solidFill>
                          <a:effectLst/>
                          <a:latin typeface="Blackmoor LET" pitchFamily="2" charset="0"/>
                        </a:rPr>
                        <a:t>2</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2261533468"/>
                  </a:ext>
                </a:extLst>
              </a:tr>
              <a:tr h="477566">
                <a:tc>
                  <a:txBody>
                    <a:bodyPr/>
                    <a:lstStyle/>
                    <a:p>
                      <a:r>
                        <a:rPr lang="fr-FR" sz="1400" b="1" dirty="0">
                          <a:solidFill>
                            <a:schemeClr val="tx1">
                              <a:lumMod val="95000"/>
                              <a:lumOff val="5000"/>
                            </a:schemeClr>
                          </a:solidFill>
                          <a:effectLst/>
                          <a:latin typeface="Blackmoor LET" pitchFamily="2" charset="0"/>
                        </a:rPr>
                        <a:t>3</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066707148"/>
                  </a:ext>
                </a:extLst>
              </a:tr>
              <a:tr h="477566">
                <a:tc>
                  <a:txBody>
                    <a:bodyPr/>
                    <a:lstStyle/>
                    <a:p>
                      <a:r>
                        <a:rPr lang="fr-FR" sz="1400" b="1" dirty="0">
                          <a:solidFill>
                            <a:schemeClr val="tx1">
                              <a:lumMod val="95000"/>
                              <a:lumOff val="5000"/>
                            </a:schemeClr>
                          </a:solidFill>
                          <a:effectLst/>
                          <a:latin typeface="Blackmoor LET" pitchFamily="2" charset="0"/>
                        </a:rPr>
                        <a:t>4</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695610654"/>
                  </a:ext>
                </a:extLst>
              </a:tr>
              <a:tr h="420462">
                <a:tc>
                  <a:txBody>
                    <a:bodyPr/>
                    <a:lstStyle/>
                    <a:p>
                      <a:r>
                        <a:rPr lang="fr-FR" sz="1400" b="1" dirty="0">
                          <a:solidFill>
                            <a:schemeClr val="tx1">
                              <a:lumMod val="95000"/>
                              <a:lumOff val="5000"/>
                            </a:schemeClr>
                          </a:solidFill>
                          <a:effectLst/>
                          <a:latin typeface="Blackmoor LET" pitchFamily="2" charset="0"/>
                        </a:rPr>
                        <a:t>5</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6432352"/>
                  </a:ext>
                </a:extLst>
              </a:tr>
              <a:tr h="420462">
                <a:tc>
                  <a:txBody>
                    <a:bodyPr/>
                    <a:lstStyle/>
                    <a:p>
                      <a:r>
                        <a:rPr lang="fr-FR" sz="1400" b="1" dirty="0">
                          <a:solidFill>
                            <a:schemeClr val="tx1">
                              <a:lumMod val="95000"/>
                              <a:lumOff val="5000"/>
                            </a:schemeClr>
                          </a:solidFill>
                          <a:effectLst/>
                          <a:latin typeface="Blackmoor LET" pitchFamily="2" charset="0"/>
                        </a:rPr>
                        <a:t>6</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863975659"/>
                  </a:ext>
                </a:extLst>
              </a:tr>
              <a:tr h="477566">
                <a:tc>
                  <a:txBody>
                    <a:bodyPr/>
                    <a:lstStyle/>
                    <a:p>
                      <a:r>
                        <a:rPr lang="fr-FR" sz="1400" b="1" dirty="0">
                          <a:solidFill>
                            <a:schemeClr val="tx1">
                              <a:lumMod val="95000"/>
                              <a:lumOff val="5000"/>
                            </a:schemeClr>
                          </a:solidFill>
                          <a:effectLst/>
                          <a:latin typeface="Blackmoor LET" pitchFamily="2" charset="0"/>
                        </a:rPr>
                        <a:t>7</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645964605"/>
                  </a:ext>
                </a:extLst>
              </a:tr>
              <a:tr h="477566">
                <a:tc>
                  <a:txBody>
                    <a:bodyPr/>
                    <a:lstStyle/>
                    <a:p>
                      <a:r>
                        <a:rPr lang="fr-FR" sz="1400" b="1" dirty="0">
                          <a:solidFill>
                            <a:schemeClr val="tx1">
                              <a:lumMod val="95000"/>
                              <a:lumOff val="5000"/>
                            </a:schemeClr>
                          </a:solidFill>
                          <a:effectLst/>
                          <a:latin typeface="Blackmoor LET" pitchFamily="2" charset="0"/>
                        </a:rPr>
                        <a:t>8</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2021310840"/>
                  </a:ext>
                </a:extLst>
              </a:tr>
              <a:tr h="477566">
                <a:tc>
                  <a:txBody>
                    <a:bodyPr/>
                    <a:lstStyle/>
                    <a:p>
                      <a:r>
                        <a:rPr lang="fr-FR" sz="1400" b="1" dirty="0">
                          <a:solidFill>
                            <a:schemeClr val="tx1">
                              <a:lumMod val="95000"/>
                              <a:lumOff val="5000"/>
                            </a:schemeClr>
                          </a:solidFill>
                          <a:effectLst/>
                          <a:latin typeface="Blackmoor LET" pitchFamily="2" charset="0"/>
                        </a:rPr>
                        <a:t>9</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4059866839"/>
                  </a:ext>
                </a:extLst>
              </a:tr>
              <a:tr h="420462">
                <a:tc>
                  <a:txBody>
                    <a:bodyPr/>
                    <a:lstStyle/>
                    <a:p>
                      <a:r>
                        <a:rPr lang="fr-FR" sz="1400" b="1" dirty="0">
                          <a:solidFill>
                            <a:schemeClr val="tx1">
                              <a:lumMod val="95000"/>
                              <a:lumOff val="5000"/>
                            </a:schemeClr>
                          </a:solidFill>
                          <a:effectLst/>
                          <a:latin typeface="Blackmoor LET" pitchFamily="2" charset="0"/>
                        </a:rPr>
                        <a:t>10</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768002660"/>
                  </a:ext>
                </a:extLst>
              </a:tr>
              <a:tr h="420462">
                <a:tc>
                  <a:txBody>
                    <a:bodyPr/>
                    <a:lstStyle/>
                    <a:p>
                      <a:r>
                        <a:rPr lang="fr-FR" sz="1400" b="1" dirty="0">
                          <a:solidFill>
                            <a:schemeClr val="tx1">
                              <a:lumMod val="95000"/>
                              <a:lumOff val="5000"/>
                            </a:schemeClr>
                          </a:solidFill>
                          <a:effectLst/>
                          <a:latin typeface="Blackmoor LET" pitchFamily="2" charset="0"/>
                        </a:rPr>
                        <a:t>11</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284229580"/>
                  </a:ext>
                </a:extLst>
              </a:tr>
              <a:tr h="420462">
                <a:tc>
                  <a:txBody>
                    <a:bodyPr/>
                    <a:lstStyle/>
                    <a:p>
                      <a:r>
                        <a:rPr lang="fr-FR" sz="1400" b="1" dirty="0">
                          <a:solidFill>
                            <a:schemeClr val="tx1">
                              <a:lumMod val="95000"/>
                              <a:lumOff val="5000"/>
                            </a:schemeClr>
                          </a:solidFill>
                          <a:effectLst/>
                          <a:latin typeface="Blackmoor LET" pitchFamily="2" charset="0"/>
                        </a:rPr>
                        <a:t>12</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061588193"/>
                  </a:ext>
                </a:extLst>
              </a:tr>
              <a:tr h="477566">
                <a:tc>
                  <a:txBody>
                    <a:bodyPr/>
                    <a:lstStyle/>
                    <a:p>
                      <a:r>
                        <a:rPr lang="fr-FR" sz="1400" b="1" dirty="0">
                          <a:solidFill>
                            <a:schemeClr val="tx1">
                              <a:lumMod val="95000"/>
                              <a:lumOff val="5000"/>
                            </a:schemeClr>
                          </a:solidFill>
                          <a:effectLst/>
                          <a:latin typeface="Blackmoor LET" pitchFamily="2" charset="0"/>
                        </a:rPr>
                        <a:t>13</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815657578"/>
                  </a:ext>
                </a:extLst>
              </a:tr>
              <a:tr h="420462">
                <a:tc>
                  <a:txBody>
                    <a:bodyPr/>
                    <a:lstStyle/>
                    <a:p>
                      <a:r>
                        <a:rPr lang="fr-FR" sz="1400" b="1" dirty="0">
                          <a:solidFill>
                            <a:schemeClr val="tx1">
                              <a:lumMod val="95000"/>
                              <a:lumOff val="5000"/>
                            </a:schemeClr>
                          </a:solidFill>
                          <a:effectLst/>
                          <a:latin typeface="Blackmoor LET" pitchFamily="2" charset="0"/>
                        </a:rPr>
                        <a:t>14</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459428060"/>
                  </a:ext>
                </a:extLst>
              </a:tr>
              <a:tr h="477566">
                <a:tc>
                  <a:txBody>
                    <a:bodyPr/>
                    <a:lstStyle/>
                    <a:p>
                      <a:r>
                        <a:rPr lang="fr-FR" sz="1400" b="1" dirty="0">
                          <a:solidFill>
                            <a:schemeClr val="tx1">
                              <a:lumMod val="95000"/>
                              <a:lumOff val="5000"/>
                            </a:schemeClr>
                          </a:solidFill>
                          <a:effectLst/>
                          <a:latin typeface="Blackmoor LET" pitchFamily="2" charset="0"/>
                        </a:rPr>
                        <a:t>15</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483317822"/>
                  </a:ext>
                </a:extLst>
              </a:tr>
              <a:tr h="477566">
                <a:tc>
                  <a:txBody>
                    <a:bodyPr/>
                    <a:lstStyle/>
                    <a:p>
                      <a:r>
                        <a:rPr lang="fr-FR" sz="1400" b="1" dirty="0">
                          <a:solidFill>
                            <a:schemeClr val="tx1">
                              <a:lumMod val="95000"/>
                              <a:lumOff val="5000"/>
                            </a:schemeClr>
                          </a:solidFill>
                          <a:effectLst/>
                          <a:latin typeface="Blackmoor LET" pitchFamily="2" charset="0"/>
                        </a:rPr>
                        <a:t>16</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94288870"/>
                  </a:ext>
                </a:extLst>
              </a:tr>
              <a:tr h="477566">
                <a:tc>
                  <a:txBody>
                    <a:bodyPr/>
                    <a:lstStyle/>
                    <a:p>
                      <a:r>
                        <a:rPr lang="fr-FR" sz="1400" b="1" dirty="0">
                          <a:solidFill>
                            <a:schemeClr val="tx1">
                              <a:lumMod val="95000"/>
                              <a:lumOff val="5000"/>
                            </a:schemeClr>
                          </a:solidFill>
                          <a:effectLst/>
                          <a:latin typeface="Blackmoor LET" pitchFamily="2" charset="0"/>
                        </a:rPr>
                        <a:t>17</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563328889"/>
                  </a:ext>
                </a:extLst>
              </a:tr>
              <a:tr h="477566">
                <a:tc>
                  <a:txBody>
                    <a:bodyPr/>
                    <a:lstStyle/>
                    <a:p>
                      <a:r>
                        <a:rPr lang="fr-FR" sz="1400" b="1" dirty="0">
                          <a:solidFill>
                            <a:schemeClr val="tx1">
                              <a:lumMod val="95000"/>
                              <a:lumOff val="5000"/>
                            </a:schemeClr>
                          </a:solidFill>
                          <a:effectLst/>
                          <a:latin typeface="Blackmoor LET" pitchFamily="2" charset="0"/>
                        </a:rPr>
                        <a:t>18</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910760638"/>
                  </a:ext>
                </a:extLst>
              </a:tr>
              <a:tr h="684512">
                <a:tc>
                  <a:txBody>
                    <a:bodyPr/>
                    <a:lstStyle/>
                    <a:p>
                      <a:r>
                        <a:rPr lang="fr-FR" sz="1400" b="1" dirty="0">
                          <a:solidFill>
                            <a:schemeClr val="tx1">
                              <a:lumMod val="95000"/>
                              <a:lumOff val="5000"/>
                            </a:schemeClr>
                          </a:solidFill>
                          <a:effectLst/>
                          <a:latin typeface="Blackmoor LET" pitchFamily="2" charset="0"/>
                        </a:rPr>
                        <a:t>19</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1383972489"/>
                  </a:ext>
                </a:extLst>
              </a:tr>
              <a:tr h="420462">
                <a:tc>
                  <a:txBody>
                    <a:bodyPr/>
                    <a:lstStyle/>
                    <a:p>
                      <a:r>
                        <a:rPr lang="fr-FR" sz="1400" b="1" dirty="0">
                          <a:solidFill>
                            <a:schemeClr val="tx1">
                              <a:lumMod val="95000"/>
                              <a:lumOff val="5000"/>
                            </a:schemeClr>
                          </a:solidFill>
                          <a:effectLst/>
                          <a:latin typeface="Blackmoor LET" pitchFamily="2" charset="0"/>
                        </a:rPr>
                        <a:t>20</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1">
                        <a:alpha val="15000"/>
                      </a:schemeClr>
                    </a:solidFill>
                  </a:tcPr>
                </a:tc>
                <a:extLst>
                  <a:ext uri="{0D108BD9-81ED-4DB2-BD59-A6C34878D82A}">
                    <a16:rowId xmlns:a16="http://schemas.microsoft.com/office/drawing/2014/main" val="3863724983"/>
                  </a:ext>
                </a:extLst>
              </a:tr>
            </a:tbl>
          </a:graphicData>
        </a:graphic>
      </p:graphicFrame>
    </p:spTree>
    <p:extLst>
      <p:ext uri="{BB962C8B-B14F-4D97-AF65-F5344CB8AC3E}">
        <p14:creationId xmlns:p14="http://schemas.microsoft.com/office/powerpoint/2010/main" val="3949048531"/>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7" name="Image 6">
            <a:extLst>
              <a:ext uri="{FF2B5EF4-FFF2-40B4-BE49-F238E27FC236}">
                <a16:creationId xmlns:a16="http://schemas.microsoft.com/office/drawing/2014/main" id="{0C02BC65-8648-06FA-6C1C-C050E60519A9}"/>
              </a:ext>
            </a:extLst>
          </p:cNvPr>
          <p:cNvPicPr>
            <a:picLocks noChangeAspect="1"/>
          </p:cNvPicPr>
          <p:nvPr/>
        </p:nvPicPr>
        <p:blipFill rotWithShape="1">
          <a:blip r:embed="rId2">
            <a:extLst>
              <a:ext uri="{28A0092B-C50C-407E-A947-70E740481C1C}">
                <a14:useLocalDpi xmlns:a14="http://schemas.microsoft.com/office/drawing/2010/main" val="0"/>
              </a:ext>
            </a:extLst>
          </a:blip>
          <a:srcRect l="1279" t="250" r="1279" b="305"/>
          <a:stretch/>
        </p:blipFill>
        <p:spPr>
          <a:xfrm>
            <a:off x="-1" y="0"/>
            <a:ext cx="6858001" cy="9906000"/>
          </a:xfrm>
          <a:prstGeom prst="rect">
            <a:avLst/>
          </a:prstGeom>
        </p:spPr>
      </p:pic>
      <p:graphicFrame>
        <p:nvGraphicFramePr>
          <p:cNvPr id="3" name="Tableau 3">
            <a:extLst>
              <a:ext uri="{FF2B5EF4-FFF2-40B4-BE49-F238E27FC236}">
                <a16:creationId xmlns:a16="http://schemas.microsoft.com/office/drawing/2014/main" id="{19B861F5-8336-8559-6E7D-0B545C032BB8}"/>
              </a:ext>
            </a:extLst>
          </p:cNvPr>
          <p:cNvGraphicFramePr>
            <a:graphicFrameLocks noGrp="1"/>
          </p:cNvGraphicFramePr>
          <p:nvPr>
            <p:extLst>
              <p:ext uri="{D42A27DB-BD31-4B8C-83A1-F6EECF244321}">
                <p14:modId xmlns:p14="http://schemas.microsoft.com/office/powerpoint/2010/main" val="2625828624"/>
              </p:ext>
            </p:extLst>
          </p:nvPr>
        </p:nvGraphicFramePr>
        <p:xfrm>
          <a:off x="-1" y="0"/>
          <a:ext cx="6858000" cy="9822306"/>
        </p:xfrm>
        <a:graphic>
          <a:graphicData uri="http://schemas.openxmlformats.org/drawingml/2006/table">
            <a:tbl>
              <a:tblPr firstRow="1" bandRow="1">
                <a:effectLst>
                  <a:outerShdw blurRad="50800" dist="38100" dir="5400000" algn="t" rotWithShape="0">
                    <a:prstClr val="black">
                      <a:alpha val="40000"/>
                    </a:prstClr>
                  </a:outerShdw>
                </a:effectLst>
                <a:tableStyleId>{073A0DAA-6AF3-43AB-8588-CEC1D06C72B9}</a:tableStyleId>
              </a:tblPr>
              <a:tblGrid>
                <a:gridCol w="366898">
                  <a:extLst>
                    <a:ext uri="{9D8B030D-6E8A-4147-A177-3AD203B41FA5}">
                      <a16:colId xmlns:a16="http://schemas.microsoft.com/office/drawing/2014/main" val="114676142"/>
                    </a:ext>
                  </a:extLst>
                </a:gridCol>
                <a:gridCol w="1324903">
                  <a:extLst>
                    <a:ext uri="{9D8B030D-6E8A-4147-A177-3AD203B41FA5}">
                      <a16:colId xmlns:a16="http://schemas.microsoft.com/office/drawing/2014/main" val="81351684"/>
                    </a:ext>
                  </a:extLst>
                </a:gridCol>
                <a:gridCol w="5166199">
                  <a:extLst>
                    <a:ext uri="{9D8B030D-6E8A-4147-A177-3AD203B41FA5}">
                      <a16:colId xmlns:a16="http://schemas.microsoft.com/office/drawing/2014/main" val="2225603606"/>
                    </a:ext>
                  </a:extLst>
                </a:gridCol>
              </a:tblGrid>
              <a:tr h="539930">
                <a:tc gridSpan="3">
                  <a:txBody>
                    <a:bodyPr/>
                    <a:lstStyle/>
                    <a:p>
                      <a:pPr algn="ctr"/>
                      <a:r>
                        <a:rPr lang="fr-FR" sz="2400" dirty="0">
                          <a:solidFill>
                            <a:schemeClr val="tx1">
                              <a:lumMod val="95000"/>
                              <a:lumOff val="5000"/>
                            </a:schemeClr>
                          </a:solidFill>
                          <a:effectLst/>
                          <a:latin typeface="Blackmoor LET" pitchFamily="2" charset="0"/>
                        </a:rPr>
                        <a:t>Tableau d’échecs critiques des monstres</a:t>
                      </a:r>
                    </a:p>
                  </a:txBody>
                  <a:tcPr marL="63305" marR="63305" marT="31652" marB="31652" anchor="ctr">
                    <a:lnL w="12700" cmpd="sng">
                      <a:noFill/>
                    </a:lnL>
                    <a:lnR w="12700" cmpd="sng">
                      <a:noFill/>
                    </a:lnR>
                    <a:lnT w="12700" cmpd="sng">
                      <a:noFill/>
                    </a:lnT>
                    <a:lnB w="38100" cmpd="sng">
                      <a:noFill/>
                    </a:lnB>
                    <a:lnTlToBr w="12700" cmpd="sng">
                      <a:noFill/>
                      <a:prstDash val="solid"/>
                    </a:lnTlToBr>
                    <a:lnBlToTr w="12700" cmpd="sng">
                      <a:noFill/>
                      <a:prstDash val="solid"/>
                    </a:lnBlToTr>
                    <a:solidFill>
                      <a:schemeClr val="bg2">
                        <a:alpha val="15000"/>
                      </a:schemeClr>
                    </a:solidFill>
                  </a:tcPr>
                </a:tc>
                <a:tc hMerge="1">
                  <a:txBody>
                    <a:bodyPr/>
                    <a:lstStyle/>
                    <a:p>
                      <a:pPr algn="ctr"/>
                      <a:r>
                        <a:rPr lang="fr-FR" sz="1200" dirty="0"/>
                        <a:t>Echecs Critiques au Corps à Corps</a:t>
                      </a:r>
                    </a:p>
                  </a:txBody>
                  <a:tcPr marL="63305" marR="63305" marT="31652" marB="31652" anchor="ctr">
                    <a:lnL w="12700" cmpd="sng">
                      <a:noFill/>
                    </a:lnL>
                    <a:lnR w="12700" cmpd="sng">
                      <a:noFill/>
                    </a:lnR>
                    <a:lnT w="12700" cmpd="sng">
                      <a:noFill/>
                    </a:lnT>
                    <a:lnB w="38100" cmpd="sng">
                      <a:noFill/>
                    </a:lnB>
                    <a:lnTlToBr w="12700" cmpd="sng">
                      <a:noFill/>
                      <a:prstDash val="solid"/>
                    </a:lnTlToBr>
                    <a:lnBlToTr w="12700" cmpd="sng">
                      <a:noFill/>
                      <a:prstDash val="solid"/>
                    </a:lnBlToTr>
                    <a:noFill/>
                  </a:tcPr>
                </a:tc>
                <a:tc hMerge="1">
                  <a:txBody>
                    <a:bodyPr/>
                    <a:lstStyle/>
                    <a:p>
                      <a:endParaRPr lang="fr-FR" sz="1200" dirty="0"/>
                    </a:p>
                  </a:txBody>
                  <a:tcPr marL="63305" marR="63305" marT="31652" marB="31652">
                    <a:lnL w="12700" cmpd="sng">
                      <a:noFill/>
                    </a:lnL>
                    <a:lnR w="12700" cmpd="sng">
                      <a:noFill/>
                    </a:lnR>
                    <a:lnT w="12700" cmpd="sng">
                      <a:noFill/>
                    </a:lnT>
                    <a:lnB w="38100" cmpd="sng">
                      <a:noFill/>
                    </a:lnB>
                    <a:lnTlToBr w="12700" cmpd="sng">
                      <a:noFill/>
                      <a:prstDash val="solid"/>
                    </a:lnTlToBr>
                    <a:lnBlToTr w="12700" cmpd="sng">
                      <a:noFill/>
                      <a:prstDash val="solid"/>
                    </a:lnBlToTr>
                    <a:noFill/>
                  </a:tcPr>
                </a:tc>
                <a:extLst>
                  <a:ext uri="{0D108BD9-81ED-4DB2-BD59-A6C34878D82A}">
                    <a16:rowId xmlns:a16="http://schemas.microsoft.com/office/drawing/2014/main" val="3856506729"/>
                  </a:ext>
                </a:extLst>
              </a:tr>
              <a:tr h="467969">
                <a:tc>
                  <a:txBody>
                    <a:bodyPr/>
                    <a:lstStyle/>
                    <a:p>
                      <a:r>
                        <a:rPr lang="fr-FR" sz="1400" b="1" dirty="0">
                          <a:solidFill>
                            <a:schemeClr val="tx1">
                              <a:lumMod val="95000"/>
                              <a:lumOff val="5000"/>
                            </a:schemeClr>
                          </a:solidFill>
                          <a:effectLst/>
                          <a:latin typeface="Blackmoor LET" pitchFamily="2" charset="0"/>
                        </a:rPr>
                        <a:t>1</a:t>
                      </a: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381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1420108186"/>
                  </a:ext>
                </a:extLst>
              </a:tr>
              <a:tr h="467969">
                <a:tc>
                  <a:txBody>
                    <a:bodyPr/>
                    <a:lstStyle/>
                    <a:p>
                      <a:r>
                        <a:rPr lang="fr-FR" sz="1400" b="1" dirty="0">
                          <a:solidFill>
                            <a:schemeClr val="tx1">
                              <a:lumMod val="95000"/>
                              <a:lumOff val="5000"/>
                            </a:schemeClr>
                          </a:solidFill>
                          <a:effectLst/>
                          <a:latin typeface="Blackmoor LET" pitchFamily="2" charset="0"/>
                        </a:rPr>
                        <a:t>2</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2261533468"/>
                  </a:ext>
                </a:extLst>
              </a:tr>
              <a:tr h="467969">
                <a:tc>
                  <a:txBody>
                    <a:bodyPr/>
                    <a:lstStyle/>
                    <a:p>
                      <a:r>
                        <a:rPr lang="fr-FR" sz="1400" b="1" dirty="0">
                          <a:solidFill>
                            <a:schemeClr val="tx1">
                              <a:lumMod val="95000"/>
                              <a:lumOff val="5000"/>
                            </a:schemeClr>
                          </a:solidFill>
                          <a:effectLst/>
                          <a:latin typeface="Blackmoor LET" pitchFamily="2" charset="0"/>
                        </a:rPr>
                        <a:t>3</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1066707148"/>
                  </a:ext>
                </a:extLst>
              </a:tr>
              <a:tr h="467969">
                <a:tc>
                  <a:txBody>
                    <a:bodyPr/>
                    <a:lstStyle/>
                    <a:p>
                      <a:r>
                        <a:rPr lang="fr-FR" sz="1400" b="1" dirty="0">
                          <a:solidFill>
                            <a:schemeClr val="tx1">
                              <a:lumMod val="95000"/>
                              <a:lumOff val="5000"/>
                            </a:schemeClr>
                          </a:solidFill>
                          <a:effectLst/>
                          <a:latin typeface="Blackmoor LET" pitchFamily="2" charset="0"/>
                        </a:rPr>
                        <a:t>4</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3695610654"/>
                  </a:ext>
                </a:extLst>
              </a:tr>
              <a:tr h="412011">
                <a:tc>
                  <a:txBody>
                    <a:bodyPr/>
                    <a:lstStyle/>
                    <a:p>
                      <a:r>
                        <a:rPr lang="fr-FR" sz="1400" b="1" dirty="0">
                          <a:solidFill>
                            <a:schemeClr val="tx1">
                              <a:lumMod val="95000"/>
                              <a:lumOff val="5000"/>
                            </a:schemeClr>
                          </a:solidFill>
                          <a:effectLst/>
                          <a:latin typeface="Blackmoor LET" pitchFamily="2" charset="0"/>
                        </a:rPr>
                        <a:t>5</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16432352"/>
                  </a:ext>
                </a:extLst>
              </a:tr>
              <a:tr h="412011">
                <a:tc>
                  <a:txBody>
                    <a:bodyPr/>
                    <a:lstStyle/>
                    <a:p>
                      <a:r>
                        <a:rPr lang="fr-FR" sz="1400" b="1" dirty="0">
                          <a:solidFill>
                            <a:schemeClr val="tx1">
                              <a:lumMod val="95000"/>
                              <a:lumOff val="5000"/>
                            </a:schemeClr>
                          </a:solidFill>
                          <a:effectLst/>
                          <a:latin typeface="Blackmoor LET" pitchFamily="2" charset="0"/>
                        </a:rPr>
                        <a:t>6</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863975659"/>
                  </a:ext>
                </a:extLst>
              </a:tr>
              <a:tr h="467969">
                <a:tc>
                  <a:txBody>
                    <a:bodyPr/>
                    <a:lstStyle/>
                    <a:p>
                      <a:r>
                        <a:rPr lang="fr-FR" sz="1400" b="1" dirty="0">
                          <a:solidFill>
                            <a:schemeClr val="tx1">
                              <a:lumMod val="95000"/>
                              <a:lumOff val="5000"/>
                            </a:schemeClr>
                          </a:solidFill>
                          <a:effectLst/>
                          <a:latin typeface="Blackmoor LET" pitchFamily="2" charset="0"/>
                        </a:rPr>
                        <a:t>7</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3645964605"/>
                  </a:ext>
                </a:extLst>
              </a:tr>
              <a:tr h="467969">
                <a:tc>
                  <a:txBody>
                    <a:bodyPr/>
                    <a:lstStyle/>
                    <a:p>
                      <a:r>
                        <a:rPr lang="fr-FR" sz="1400" b="1" dirty="0">
                          <a:solidFill>
                            <a:schemeClr val="tx1">
                              <a:lumMod val="95000"/>
                              <a:lumOff val="5000"/>
                            </a:schemeClr>
                          </a:solidFill>
                          <a:effectLst/>
                          <a:latin typeface="Blackmoor LET" pitchFamily="2" charset="0"/>
                        </a:rPr>
                        <a:t>8</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2021310840"/>
                  </a:ext>
                </a:extLst>
              </a:tr>
              <a:tr h="412011">
                <a:tc>
                  <a:txBody>
                    <a:bodyPr/>
                    <a:lstStyle/>
                    <a:p>
                      <a:r>
                        <a:rPr lang="fr-FR" sz="1400" b="1" dirty="0">
                          <a:solidFill>
                            <a:schemeClr val="tx1">
                              <a:lumMod val="95000"/>
                              <a:lumOff val="5000"/>
                            </a:schemeClr>
                          </a:solidFill>
                          <a:effectLst/>
                          <a:latin typeface="Blackmoor LET" pitchFamily="2" charset="0"/>
                        </a:rPr>
                        <a:t>9</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4059866839"/>
                  </a:ext>
                </a:extLst>
              </a:tr>
              <a:tr h="467969">
                <a:tc>
                  <a:txBody>
                    <a:bodyPr/>
                    <a:lstStyle/>
                    <a:p>
                      <a:r>
                        <a:rPr lang="fr-FR" sz="1400" b="1" dirty="0">
                          <a:solidFill>
                            <a:schemeClr val="tx1">
                              <a:lumMod val="95000"/>
                              <a:lumOff val="5000"/>
                            </a:schemeClr>
                          </a:solidFill>
                          <a:effectLst/>
                          <a:latin typeface="Blackmoor LET" pitchFamily="2" charset="0"/>
                        </a:rPr>
                        <a:t>10</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3768002660"/>
                  </a:ext>
                </a:extLst>
              </a:tr>
              <a:tr h="412011">
                <a:tc>
                  <a:txBody>
                    <a:bodyPr/>
                    <a:lstStyle/>
                    <a:p>
                      <a:r>
                        <a:rPr lang="fr-FR" sz="1400" b="1" dirty="0">
                          <a:solidFill>
                            <a:schemeClr val="tx1">
                              <a:lumMod val="95000"/>
                              <a:lumOff val="5000"/>
                            </a:schemeClr>
                          </a:solidFill>
                          <a:effectLst/>
                          <a:latin typeface="Blackmoor LET" pitchFamily="2" charset="0"/>
                        </a:rPr>
                        <a:t>11</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1284229580"/>
                  </a:ext>
                </a:extLst>
              </a:tr>
              <a:tr h="467969">
                <a:tc>
                  <a:txBody>
                    <a:bodyPr/>
                    <a:lstStyle/>
                    <a:p>
                      <a:r>
                        <a:rPr lang="fr-FR" sz="1400" b="1" dirty="0">
                          <a:solidFill>
                            <a:schemeClr val="tx1">
                              <a:lumMod val="95000"/>
                              <a:lumOff val="5000"/>
                            </a:schemeClr>
                          </a:solidFill>
                          <a:effectLst/>
                          <a:latin typeface="Blackmoor LET" pitchFamily="2" charset="0"/>
                        </a:rPr>
                        <a:t>12</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3061588193"/>
                  </a:ext>
                </a:extLst>
              </a:tr>
              <a:tr h="467969">
                <a:tc>
                  <a:txBody>
                    <a:bodyPr/>
                    <a:lstStyle/>
                    <a:p>
                      <a:r>
                        <a:rPr lang="fr-FR" sz="1400" b="1" dirty="0">
                          <a:solidFill>
                            <a:schemeClr val="tx1">
                              <a:lumMod val="95000"/>
                              <a:lumOff val="5000"/>
                            </a:schemeClr>
                          </a:solidFill>
                          <a:effectLst/>
                          <a:latin typeface="Blackmoor LET" pitchFamily="2" charset="0"/>
                        </a:rPr>
                        <a:t>13</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815657578"/>
                  </a:ext>
                </a:extLst>
              </a:tr>
              <a:tr h="467969">
                <a:tc>
                  <a:txBody>
                    <a:bodyPr/>
                    <a:lstStyle/>
                    <a:p>
                      <a:r>
                        <a:rPr lang="fr-FR" sz="1400" b="1" dirty="0">
                          <a:solidFill>
                            <a:schemeClr val="tx1">
                              <a:lumMod val="95000"/>
                              <a:lumOff val="5000"/>
                            </a:schemeClr>
                          </a:solidFill>
                          <a:effectLst/>
                          <a:latin typeface="Blackmoor LET" pitchFamily="2" charset="0"/>
                        </a:rPr>
                        <a:t>14</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3459428060"/>
                  </a:ext>
                </a:extLst>
              </a:tr>
              <a:tr h="467969">
                <a:tc>
                  <a:txBody>
                    <a:bodyPr/>
                    <a:lstStyle/>
                    <a:p>
                      <a:r>
                        <a:rPr lang="fr-FR" sz="1400" b="1" dirty="0">
                          <a:solidFill>
                            <a:schemeClr val="tx1">
                              <a:lumMod val="95000"/>
                              <a:lumOff val="5000"/>
                            </a:schemeClr>
                          </a:solidFill>
                          <a:effectLst/>
                          <a:latin typeface="Blackmoor LET" pitchFamily="2" charset="0"/>
                        </a:rPr>
                        <a:t>15</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483317822"/>
                  </a:ext>
                </a:extLst>
              </a:tr>
              <a:tr h="467969">
                <a:tc>
                  <a:txBody>
                    <a:bodyPr/>
                    <a:lstStyle/>
                    <a:p>
                      <a:r>
                        <a:rPr lang="fr-FR" sz="1400" b="1" dirty="0">
                          <a:solidFill>
                            <a:schemeClr val="tx1">
                              <a:lumMod val="95000"/>
                              <a:lumOff val="5000"/>
                            </a:schemeClr>
                          </a:solidFill>
                          <a:effectLst/>
                          <a:latin typeface="Blackmoor LET" pitchFamily="2" charset="0"/>
                        </a:rPr>
                        <a:t>16</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394288870"/>
                  </a:ext>
                </a:extLst>
              </a:tr>
              <a:tr h="467969">
                <a:tc>
                  <a:txBody>
                    <a:bodyPr/>
                    <a:lstStyle/>
                    <a:p>
                      <a:r>
                        <a:rPr lang="fr-FR" sz="1400" b="1" dirty="0">
                          <a:solidFill>
                            <a:schemeClr val="tx1">
                              <a:lumMod val="95000"/>
                              <a:lumOff val="5000"/>
                            </a:schemeClr>
                          </a:solidFill>
                          <a:effectLst/>
                          <a:latin typeface="Blackmoor LET" pitchFamily="2" charset="0"/>
                        </a:rPr>
                        <a:t>17</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3563328889"/>
                  </a:ext>
                </a:extLst>
              </a:tr>
              <a:tr h="467969">
                <a:tc>
                  <a:txBody>
                    <a:bodyPr/>
                    <a:lstStyle/>
                    <a:p>
                      <a:r>
                        <a:rPr lang="fr-FR" sz="1400" b="1" dirty="0">
                          <a:solidFill>
                            <a:schemeClr val="tx1">
                              <a:lumMod val="95000"/>
                              <a:lumOff val="5000"/>
                            </a:schemeClr>
                          </a:solidFill>
                          <a:effectLst/>
                          <a:latin typeface="Blackmoor LET" pitchFamily="2" charset="0"/>
                        </a:rPr>
                        <a:t>18</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910760638"/>
                  </a:ext>
                </a:extLst>
              </a:tr>
              <a:tr h="670755">
                <a:tc>
                  <a:txBody>
                    <a:bodyPr/>
                    <a:lstStyle/>
                    <a:p>
                      <a:r>
                        <a:rPr lang="fr-FR" sz="1400" b="1" dirty="0">
                          <a:solidFill>
                            <a:schemeClr val="tx1">
                              <a:lumMod val="95000"/>
                              <a:lumOff val="5000"/>
                            </a:schemeClr>
                          </a:solidFill>
                          <a:effectLst/>
                          <a:latin typeface="Blackmoor LET" pitchFamily="2" charset="0"/>
                        </a:rPr>
                        <a:t>19</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1383972489"/>
                  </a:ext>
                </a:extLst>
              </a:tr>
              <a:tr h="412011">
                <a:tc>
                  <a:txBody>
                    <a:bodyPr/>
                    <a:lstStyle/>
                    <a:p>
                      <a:r>
                        <a:rPr lang="fr-FR" sz="1400" b="1" dirty="0">
                          <a:solidFill>
                            <a:schemeClr val="tx1">
                              <a:lumMod val="95000"/>
                              <a:lumOff val="5000"/>
                            </a:schemeClr>
                          </a:solidFill>
                          <a:effectLst/>
                          <a:latin typeface="Blackmoor LET" pitchFamily="2" charset="0"/>
                        </a:rPr>
                        <a:t>20</a:t>
                      </a: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endParaRPr lang="fr-FR" sz="1200" b="1"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tc>
                  <a:txBody>
                    <a:bodyPr/>
                    <a:lstStyle/>
                    <a:p>
                      <a:pPr algn="just"/>
                      <a:endParaRPr lang="fr-FR" sz="1200" dirty="0">
                        <a:solidFill>
                          <a:schemeClr val="tx1">
                            <a:lumMod val="95000"/>
                            <a:lumOff val="5000"/>
                          </a:schemeClr>
                        </a:solidFill>
                        <a:effectLst/>
                        <a:latin typeface="Blackmoor LET" pitchFamily="2" charset="0"/>
                      </a:endParaRPr>
                    </a:p>
                  </a:txBody>
                  <a:tcPr marL="63305" marR="63305" marT="31652" marB="31652" anchor="ctr">
                    <a:lnL w="12700" cmpd="sng">
                      <a:noFill/>
                    </a:lnL>
                    <a:lnR w="12700" cmpd="sng">
                      <a:noFill/>
                    </a:lnR>
                    <a:lnT w="12700" cmpd="sng">
                      <a:noFill/>
                    </a:lnT>
                    <a:lnB w="12700" cmpd="sng">
                      <a:noFill/>
                    </a:lnB>
                    <a:lnTlToBr w="12700" cmpd="sng">
                      <a:noFill/>
                      <a:prstDash val="solid"/>
                    </a:lnTlToBr>
                    <a:lnBlToTr w="12700" cmpd="sng">
                      <a:noFill/>
                      <a:prstDash val="solid"/>
                    </a:lnBlToTr>
                    <a:solidFill>
                      <a:schemeClr val="bg2">
                        <a:alpha val="15000"/>
                      </a:schemeClr>
                    </a:solidFill>
                  </a:tcPr>
                </a:tc>
                <a:extLst>
                  <a:ext uri="{0D108BD9-81ED-4DB2-BD59-A6C34878D82A}">
                    <a16:rowId xmlns:a16="http://schemas.microsoft.com/office/drawing/2014/main" val="3863724983"/>
                  </a:ext>
                </a:extLst>
              </a:tr>
            </a:tbl>
          </a:graphicData>
        </a:graphic>
      </p:graphicFrame>
    </p:spTree>
    <p:extLst>
      <p:ext uri="{BB962C8B-B14F-4D97-AF65-F5344CB8AC3E}">
        <p14:creationId xmlns:p14="http://schemas.microsoft.com/office/powerpoint/2010/main" val="2604065786"/>
      </p:ext>
    </p:extLst>
  </p:cSld>
  <p:clrMapOvr>
    <a:masterClrMapping/>
  </p:clrMapOvr>
</p:sld>
</file>

<file path=ppt/theme/theme1.xml><?xml version="1.0" encoding="utf-8"?>
<a:theme xmlns:a="http://schemas.openxmlformats.org/drawingml/2006/main" name="Thème Office">
  <a:themeElements>
    <a:clrScheme name="Thème 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Thème 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Thème 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2013 - 2022" id="{62F939B6-93AF-4DB8-9C6B-D6C7DFDC589F}" vid="{4A3C46E8-61CC-4603-A589-7422A47A8E4A}"/>
    </a:ext>
  </a:extLst>
</a:theme>
</file>

<file path=ppt/theme/theme2.xml><?xml version="1.0" encoding="utf-8"?>
<a:theme xmlns:a="http://schemas.openxmlformats.org/drawingml/2006/main" name="Thème Offic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emplate>Office Theme 2013 - 2022</Template>
  <TotalTime>639</TotalTime>
  <Words>905</Words>
  <Application>Microsoft Office PowerPoint</Application>
  <PresentationFormat>Format A4 (210 x 297 mm)</PresentationFormat>
  <Paragraphs>164</Paragraphs>
  <Slides>4</Slides>
  <Notes>0</Notes>
  <HiddenSlides>0</HiddenSlides>
  <MMClips>0</MMClips>
  <ScaleCrop>false</ScaleCrop>
  <HeadingPairs>
    <vt:vector size="6" baseType="variant">
      <vt:variant>
        <vt:lpstr>Polices utilisées</vt:lpstr>
      </vt:variant>
      <vt:variant>
        <vt:i4>4</vt:i4>
      </vt:variant>
      <vt:variant>
        <vt:lpstr>Thème</vt:lpstr>
      </vt:variant>
      <vt:variant>
        <vt:i4>1</vt:i4>
      </vt:variant>
      <vt:variant>
        <vt:lpstr>Titres des diapositives</vt:lpstr>
      </vt:variant>
      <vt:variant>
        <vt:i4>4</vt:i4>
      </vt:variant>
    </vt:vector>
  </HeadingPairs>
  <TitlesOfParts>
    <vt:vector size="9" baseType="lpstr">
      <vt:lpstr>Arial</vt:lpstr>
      <vt:lpstr>Blackmoor LET</vt:lpstr>
      <vt:lpstr>Calibri</vt:lpstr>
      <vt:lpstr>Calibri Light</vt:lpstr>
      <vt:lpstr>Thème Office</vt:lpstr>
      <vt:lpstr>Présentation PowerPoint</vt:lpstr>
      <vt:lpstr>Présentation PowerPoint</vt:lpstr>
      <vt:lpstr>Présentation PowerPoint</vt:lpstr>
      <vt:lpstr>Présentation PowerPoint</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Présentation PowerPoint</dc:title>
  <dc:creator>Guillaume Péréchodov</dc:creator>
  <cp:lastModifiedBy>Guillaume Péréchodov</cp:lastModifiedBy>
  <cp:revision>9</cp:revision>
  <cp:lastPrinted>2023-03-29T13:54:49Z</cp:lastPrinted>
  <dcterms:created xsi:type="dcterms:W3CDTF">2022-12-29T17:26:40Z</dcterms:created>
  <dcterms:modified xsi:type="dcterms:W3CDTF">2023-03-29T13:59:23Z</dcterms:modified>
</cp:coreProperties>
</file>