
<file path=[Content_Types].xml><?xml version="1.0" encoding="utf-8"?>
<Types xmlns="http://schemas.openxmlformats.org/package/2006/content-types">
  <Default Extension="bmp" ContentType="image/bmp"/>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1"/>
  </p:notesMasterIdLst>
  <p:sldIdLst>
    <p:sldId id="296" r:id="rId2"/>
    <p:sldId id="256" r:id="rId3"/>
    <p:sldId id="291" r:id="rId4"/>
    <p:sldId id="312" r:id="rId5"/>
    <p:sldId id="307" r:id="rId6"/>
    <p:sldId id="290" r:id="rId7"/>
    <p:sldId id="292" r:id="rId8"/>
    <p:sldId id="305" r:id="rId9"/>
    <p:sldId id="308" r:id="rId10"/>
    <p:sldId id="309" r:id="rId11"/>
    <p:sldId id="310" r:id="rId12"/>
    <p:sldId id="293" r:id="rId13"/>
    <p:sldId id="311" r:id="rId14"/>
    <p:sldId id="257" r:id="rId15"/>
    <p:sldId id="258" r:id="rId16"/>
    <p:sldId id="260" r:id="rId17"/>
    <p:sldId id="299" r:id="rId18"/>
    <p:sldId id="259" r:id="rId19"/>
    <p:sldId id="297" r:id="rId20"/>
    <p:sldId id="261" r:id="rId21"/>
    <p:sldId id="264" r:id="rId22"/>
    <p:sldId id="267" r:id="rId23"/>
    <p:sldId id="265" r:id="rId24"/>
    <p:sldId id="263" r:id="rId25"/>
    <p:sldId id="303" r:id="rId26"/>
    <p:sldId id="268" r:id="rId27"/>
    <p:sldId id="300" r:id="rId28"/>
    <p:sldId id="281" r:id="rId29"/>
    <p:sldId id="289" r:id="rId30"/>
    <p:sldId id="286" r:id="rId31"/>
    <p:sldId id="294" r:id="rId32"/>
    <p:sldId id="273" r:id="rId33"/>
    <p:sldId id="314" r:id="rId34"/>
    <p:sldId id="275" r:id="rId35"/>
    <p:sldId id="315" r:id="rId36"/>
    <p:sldId id="284" r:id="rId37"/>
    <p:sldId id="278" r:id="rId38"/>
    <p:sldId id="285" r:id="rId39"/>
    <p:sldId id="295"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321" autoAdjust="0"/>
  </p:normalViewPr>
  <p:slideViewPr>
    <p:cSldViewPr snapToGrid="0">
      <p:cViewPr varScale="1">
        <p:scale>
          <a:sx n="82" d="100"/>
          <a:sy n="82" d="100"/>
        </p:scale>
        <p:origin x="1087" y="75"/>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A7F936-B9A0-407B-903E-1787F45B41C0}" type="datetimeFigureOut">
              <a:rPr lang="fr-FR" smtClean="0"/>
              <a:t>01/05/2025</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C04F21-7C75-4398-A4AA-9E43942D96C0}" type="slidenum">
              <a:rPr lang="fr-FR" smtClean="0"/>
              <a:t>‹N°›</a:t>
            </a:fld>
            <a:endParaRPr lang="fr-FR"/>
          </a:p>
        </p:txBody>
      </p:sp>
    </p:spTree>
    <p:extLst>
      <p:ext uri="{BB962C8B-B14F-4D97-AF65-F5344CB8AC3E}">
        <p14:creationId xmlns:p14="http://schemas.microsoft.com/office/powerpoint/2010/main" val="4252251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C04F21-7C75-4398-A4AA-9E43942D96C0}" type="slidenum">
              <a:rPr lang="fr-FR" smtClean="0"/>
              <a:t>20</a:t>
            </a:fld>
            <a:endParaRPr lang="fr-FR"/>
          </a:p>
        </p:txBody>
      </p:sp>
    </p:spTree>
    <p:extLst>
      <p:ext uri="{BB962C8B-B14F-4D97-AF65-F5344CB8AC3E}">
        <p14:creationId xmlns:p14="http://schemas.microsoft.com/office/powerpoint/2010/main" val="679233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Lien vers Lafayette</a:t>
            </a:r>
          </a:p>
        </p:txBody>
      </p:sp>
      <p:sp>
        <p:nvSpPr>
          <p:cNvPr id="4" name="Espace réservé du numéro de diapositive 3"/>
          <p:cNvSpPr>
            <a:spLocks noGrp="1"/>
          </p:cNvSpPr>
          <p:nvPr>
            <p:ph type="sldNum" sz="quarter" idx="5"/>
          </p:nvPr>
        </p:nvSpPr>
        <p:spPr/>
        <p:txBody>
          <a:bodyPr/>
          <a:lstStyle/>
          <a:p>
            <a:fld id="{1EC04F21-7C75-4398-A4AA-9E43942D96C0}" type="slidenum">
              <a:rPr lang="fr-FR" smtClean="0"/>
              <a:t>21</a:t>
            </a:fld>
            <a:endParaRPr lang="fr-FR"/>
          </a:p>
        </p:txBody>
      </p:sp>
    </p:spTree>
    <p:extLst>
      <p:ext uri="{BB962C8B-B14F-4D97-AF65-F5344CB8AC3E}">
        <p14:creationId xmlns:p14="http://schemas.microsoft.com/office/powerpoint/2010/main" val="3540238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D2A8C-FDB2-DBE3-0AEB-3FD4786439E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E971215-5115-E7B3-3313-1E6A3162825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88348F8-EACD-1C7B-73E1-74D060329EC9}"/>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7F41C42-08DF-3912-D224-ACDCF891A11F}"/>
              </a:ext>
            </a:extLst>
          </p:cNvPr>
          <p:cNvSpPr>
            <a:spLocks noGrp="1"/>
          </p:cNvSpPr>
          <p:nvPr>
            <p:ph type="sldNum" sz="quarter" idx="5"/>
          </p:nvPr>
        </p:nvSpPr>
        <p:spPr/>
        <p:txBody>
          <a:bodyPr/>
          <a:lstStyle/>
          <a:p>
            <a:fld id="{1EC04F21-7C75-4398-A4AA-9E43942D96C0}" type="slidenum">
              <a:rPr lang="fr-FR" smtClean="0"/>
              <a:t>25</a:t>
            </a:fld>
            <a:endParaRPr lang="fr-FR"/>
          </a:p>
        </p:txBody>
      </p:sp>
    </p:spTree>
    <p:extLst>
      <p:ext uri="{BB962C8B-B14F-4D97-AF65-F5344CB8AC3E}">
        <p14:creationId xmlns:p14="http://schemas.microsoft.com/office/powerpoint/2010/main" val="1554047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12550-6929-F4B6-0C4D-501E30BB0B4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C4DBDF9-94A4-2F08-075F-A1D8711D5DA7}"/>
              </a:ext>
            </a:extLst>
          </p:cNvPr>
          <p:cNvSpPr>
            <a:spLocks noGrp="1" noRot="1" noChangeAspect="1"/>
          </p:cNvSpPr>
          <p:nvPr>
            <p:ph type="sldImg"/>
          </p:nvPr>
        </p:nvSpPr>
        <p:spPr>
          <a:xfrm>
            <a:off x="1371600" y="1143000"/>
            <a:ext cx="4114800" cy="3086100"/>
          </a:xfrm>
        </p:spPr>
      </p:sp>
      <p:sp>
        <p:nvSpPr>
          <p:cNvPr id="3" name="Espace réservé des notes 2">
            <a:extLst>
              <a:ext uri="{FF2B5EF4-FFF2-40B4-BE49-F238E27FC236}">
                <a16:creationId xmlns:a16="http://schemas.microsoft.com/office/drawing/2014/main" id="{EC2DE856-4FAB-C6AF-A0AE-F87F9397181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7D52B55A-55C1-E504-31C2-2383BC0D8FDE}"/>
              </a:ext>
            </a:extLst>
          </p:cNvPr>
          <p:cNvSpPr>
            <a:spLocks noGrp="1"/>
          </p:cNvSpPr>
          <p:nvPr>
            <p:ph type="sldNum" sz="quarter" idx="5"/>
          </p:nvPr>
        </p:nvSpPr>
        <p:spPr/>
        <p:txBody>
          <a:bodyPr/>
          <a:lstStyle/>
          <a:p>
            <a:fld id="{1EC04F21-7C75-4398-A4AA-9E43942D96C0}" type="slidenum">
              <a:rPr lang="fr-FR" smtClean="0"/>
              <a:t>30</a:t>
            </a:fld>
            <a:endParaRPr lang="fr-FR"/>
          </a:p>
        </p:txBody>
      </p:sp>
    </p:spTree>
    <p:extLst>
      <p:ext uri="{BB962C8B-B14F-4D97-AF65-F5344CB8AC3E}">
        <p14:creationId xmlns:p14="http://schemas.microsoft.com/office/powerpoint/2010/main" val="1257956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09C9B-B0C4-C16B-0D11-2AAB2C18D43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75680AF-58B6-E6F4-AD6E-7E294B474A7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BF463C2-CB72-DF27-510E-F1D7B90DFA9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894758F0-B10D-248F-E919-DC2E82B07FBA}"/>
              </a:ext>
            </a:extLst>
          </p:cNvPr>
          <p:cNvSpPr>
            <a:spLocks noGrp="1"/>
          </p:cNvSpPr>
          <p:nvPr>
            <p:ph type="sldNum" sz="quarter" idx="5"/>
          </p:nvPr>
        </p:nvSpPr>
        <p:spPr/>
        <p:txBody>
          <a:bodyPr/>
          <a:lstStyle/>
          <a:p>
            <a:fld id="{1EC04F21-7C75-4398-A4AA-9E43942D96C0}" type="slidenum">
              <a:rPr lang="fr-FR" smtClean="0"/>
              <a:t>33</a:t>
            </a:fld>
            <a:endParaRPr lang="fr-FR"/>
          </a:p>
        </p:txBody>
      </p:sp>
    </p:spTree>
    <p:extLst>
      <p:ext uri="{BB962C8B-B14F-4D97-AF65-F5344CB8AC3E}">
        <p14:creationId xmlns:p14="http://schemas.microsoft.com/office/powerpoint/2010/main" val="748716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EC04F21-7C75-4398-A4AA-9E43942D96C0}" type="slidenum">
              <a:rPr lang="fr-FR" smtClean="0"/>
              <a:t>38</a:t>
            </a:fld>
            <a:endParaRPr lang="fr-FR"/>
          </a:p>
        </p:txBody>
      </p:sp>
    </p:spTree>
    <p:extLst>
      <p:ext uri="{BB962C8B-B14F-4D97-AF65-F5344CB8AC3E}">
        <p14:creationId xmlns:p14="http://schemas.microsoft.com/office/powerpoint/2010/main" val="4153203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1B6903B8-8A13-42BF-AB8B-7FC81BEAA7B9}" type="datetimeFigureOut">
              <a:rPr lang="fr-FR" smtClean="0"/>
              <a:t>01/05/2025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7378579-29DF-407F-B16F-12F751D1D31C}" type="slidenum">
              <a:rPr lang="fr-FR" smtClean="0"/>
              <a:t>‹N°›</a:t>
            </a:fld>
            <a:endParaRPr lang="fr-FR"/>
          </a:p>
        </p:txBody>
      </p:sp>
    </p:spTree>
    <p:extLst>
      <p:ext uri="{BB962C8B-B14F-4D97-AF65-F5344CB8AC3E}">
        <p14:creationId xmlns:p14="http://schemas.microsoft.com/office/powerpoint/2010/main" val="700740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B6903B8-8A13-42BF-AB8B-7FC81BEAA7B9}" type="datetimeFigureOut">
              <a:rPr lang="fr-FR" smtClean="0"/>
              <a:t>01/05/2025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7378579-29DF-407F-B16F-12F751D1D31C}" type="slidenum">
              <a:rPr lang="fr-FR" smtClean="0"/>
              <a:t>‹N°›</a:t>
            </a:fld>
            <a:endParaRPr lang="fr-FR"/>
          </a:p>
        </p:txBody>
      </p:sp>
    </p:spTree>
    <p:extLst>
      <p:ext uri="{BB962C8B-B14F-4D97-AF65-F5344CB8AC3E}">
        <p14:creationId xmlns:p14="http://schemas.microsoft.com/office/powerpoint/2010/main" val="14117263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B6903B8-8A13-42BF-AB8B-7FC81BEAA7B9}" type="datetimeFigureOut">
              <a:rPr lang="fr-FR" smtClean="0"/>
              <a:t>01/05/2025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7378579-29DF-407F-B16F-12F751D1D31C}" type="slidenum">
              <a:rPr lang="fr-FR" smtClean="0"/>
              <a:t>‹N°›</a:t>
            </a:fld>
            <a:endParaRPr lang="fr-FR"/>
          </a:p>
        </p:txBody>
      </p:sp>
    </p:spTree>
    <p:extLst>
      <p:ext uri="{BB962C8B-B14F-4D97-AF65-F5344CB8AC3E}">
        <p14:creationId xmlns:p14="http://schemas.microsoft.com/office/powerpoint/2010/main" val="3468517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B6903B8-8A13-42BF-AB8B-7FC81BEAA7B9}" type="datetimeFigureOut">
              <a:rPr lang="fr-FR" smtClean="0"/>
              <a:t>01/05/2025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7378579-29DF-407F-B16F-12F751D1D31C}" type="slidenum">
              <a:rPr lang="fr-FR" smtClean="0"/>
              <a:t>‹N°›</a:t>
            </a:fld>
            <a:endParaRPr lang="fr-FR"/>
          </a:p>
        </p:txBody>
      </p:sp>
    </p:spTree>
    <p:extLst>
      <p:ext uri="{BB962C8B-B14F-4D97-AF65-F5344CB8AC3E}">
        <p14:creationId xmlns:p14="http://schemas.microsoft.com/office/powerpoint/2010/main" val="3452651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B6903B8-8A13-42BF-AB8B-7FC81BEAA7B9}" type="datetimeFigureOut">
              <a:rPr lang="fr-FR" smtClean="0"/>
              <a:t>01/05/2025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7378579-29DF-407F-B16F-12F751D1D31C}" type="slidenum">
              <a:rPr lang="fr-FR" smtClean="0"/>
              <a:t>‹N°›</a:t>
            </a:fld>
            <a:endParaRPr lang="fr-FR"/>
          </a:p>
        </p:txBody>
      </p:sp>
    </p:spTree>
    <p:extLst>
      <p:ext uri="{BB962C8B-B14F-4D97-AF65-F5344CB8AC3E}">
        <p14:creationId xmlns:p14="http://schemas.microsoft.com/office/powerpoint/2010/main" val="1762255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1B6903B8-8A13-42BF-AB8B-7FC81BEAA7B9}" type="datetimeFigureOut">
              <a:rPr lang="fr-FR" smtClean="0"/>
              <a:t>01/05/2025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7378579-29DF-407F-B16F-12F751D1D31C}" type="slidenum">
              <a:rPr lang="fr-FR" smtClean="0"/>
              <a:t>‹N°›</a:t>
            </a:fld>
            <a:endParaRPr lang="fr-FR"/>
          </a:p>
        </p:txBody>
      </p:sp>
    </p:spTree>
    <p:extLst>
      <p:ext uri="{BB962C8B-B14F-4D97-AF65-F5344CB8AC3E}">
        <p14:creationId xmlns:p14="http://schemas.microsoft.com/office/powerpoint/2010/main" val="16530811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1"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1B6903B8-8A13-42BF-AB8B-7FC81BEAA7B9}" type="datetimeFigureOut">
              <a:rPr lang="fr-FR" smtClean="0"/>
              <a:t>01/05/2025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7378579-29DF-407F-B16F-12F751D1D31C}" type="slidenum">
              <a:rPr lang="fr-FR" smtClean="0"/>
              <a:t>‹N°›</a:t>
            </a:fld>
            <a:endParaRPr lang="fr-FR"/>
          </a:p>
        </p:txBody>
      </p:sp>
    </p:spTree>
    <p:extLst>
      <p:ext uri="{BB962C8B-B14F-4D97-AF65-F5344CB8AC3E}">
        <p14:creationId xmlns:p14="http://schemas.microsoft.com/office/powerpoint/2010/main" val="2305630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1B6903B8-8A13-42BF-AB8B-7FC81BEAA7B9}" type="datetimeFigureOut">
              <a:rPr lang="fr-FR" smtClean="0"/>
              <a:t>01/05/2025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7378579-29DF-407F-B16F-12F751D1D31C}" type="slidenum">
              <a:rPr lang="fr-FR" smtClean="0"/>
              <a:t>‹N°›</a:t>
            </a:fld>
            <a:endParaRPr lang="fr-FR"/>
          </a:p>
        </p:txBody>
      </p:sp>
    </p:spTree>
    <p:extLst>
      <p:ext uri="{BB962C8B-B14F-4D97-AF65-F5344CB8AC3E}">
        <p14:creationId xmlns:p14="http://schemas.microsoft.com/office/powerpoint/2010/main" val="2625804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6903B8-8A13-42BF-AB8B-7FC81BEAA7B9}" type="datetimeFigureOut">
              <a:rPr lang="fr-FR" smtClean="0"/>
              <a:t>01/05/2025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F7378579-29DF-407F-B16F-12F751D1D31C}" type="slidenum">
              <a:rPr lang="fr-FR" smtClean="0"/>
              <a:t>‹N°›</a:t>
            </a:fld>
            <a:endParaRPr lang="fr-FR"/>
          </a:p>
        </p:txBody>
      </p:sp>
    </p:spTree>
    <p:extLst>
      <p:ext uri="{BB962C8B-B14F-4D97-AF65-F5344CB8AC3E}">
        <p14:creationId xmlns:p14="http://schemas.microsoft.com/office/powerpoint/2010/main" val="2791902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B6903B8-8A13-42BF-AB8B-7FC81BEAA7B9}" type="datetimeFigureOut">
              <a:rPr lang="fr-FR" smtClean="0"/>
              <a:t>01/05/2025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7378579-29DF-407F-B16F-12F751D1D31C}" type="slidenum">
              <a:rPr lang="fr-FR" smtClean="0"/>
              <a:t>‹N°›</a:t>
            </a:fld>
            <a:endParaRPr lang="fr-FR"/>
          </a:p>
        </p:txBody>
      </p:sp>
    </p:spTree>
    <p:extLst>
      <p:ext uri="{BB962C8B-B14F-4D97-AF65-F5344CB8AC3E}">
        <p14:creationId xmlns:p14="http://schemas.microsoft.com/office/powerpoint/2010/main" val="196114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B6903B8-8A13-42BF-AB8B-7FC81BEAA7B9}" type="datetimeFigureOut">
              <a:rPr lang="fr-FR" smtClean="0"/>
              <a:t>01/05/2025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7378579-29DF-407F-B16F-12F751D1D31C}" type="slidenum">
              <a:rPr lang="fr-FR" smtClean="0"/>
              <a:t>‹N°›</a:t>
            </a:fld>
            <a:endParaRPr lang="fr-FR"/>
          </a:p>
        </p:txBody>
      </p:sp>
    </p:spTree>
    <p:extLst>
      <p:ext uri="{BB962C8B-B14F-4D97-AF65-F5344CB8AC3E}">
        <p14:creationId xmlns:p14="http://schemas.microsoft.com/office/powerpoint/2010/main" val="590399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1B6903B8-8A13-42BF-AB8B-7FC81BEAA7B9}" type="datetimeFigureOut">
              <a:rPr lang="fr-FR" smtClean="0"/>
              <a:t>01/05/2025</a:t>
            </a:fld>
            <a:endParaRPr lang="fr-F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fr-F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F7378579-29DF-407F-B16F-12F751D1D31C}" type="slidenum">
              <a:rPr lang="fr-FR" smtClean="0"/>
              <a:t>‹N°›</a:t>
            </a:fld>
            <a:endParaRPr lang="fr-FR"/>
          </a:p>
        </p:txBody>
      </p:sp>
    </p:spTree>
    <p:extLst>
      <p:ext uri="{BB962C8B-B14F-4D97-AF65-F5344CB8AC3E}">
        <p14:creationId xmlns:p14="http://schemas.microsoft.com/office/powerpoint/2010/main" val="422671594"/>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slide" Target="slide2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2.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slide" Target="slide32.xml"/><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37.png"/><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4.wdp"/><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0.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3.wdp"/><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7" Type="http://schemas.microsoft.com/office/2007/relationships/hdphoto" Target="../media/hdphoto10.wdp"/><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07/relationships/hdphoto" Target="../media/hdphoto2.wdp"/><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37.png"/><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4.wdp"/><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0.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3.wdp"/><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7" Type="http://schemas.microsoft.com/office/2007/relationships/hdphoto" Target="../media/hdphoto10.wdp"/><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07/relationships/hdphoto" Target="../media/hdphoto2.wdp"/><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8" Type="http://schemas.openxmlformats.org/officeDocument/2006/relationships/image" Target="../media/image7.bmp"/><Relationship Id="rId13" Type="http://schemas.openxmlformats.org/officeDocument/2006/relationships/slide" Target="slide10.xml"/><Relationship Id="rId18" Type="http://schemas.openxmlformats.org/officeDocument/2006/relationships/image" Target="../media/image12.bmp"/><Relationship Id="rId3" Type="http://schemas.openxmlformats.org/officeDocument/2006/relationships/slide" Target="slide5.xml"/><Relationship Id="rId7" Type="http://schemas.openxmlformats.org/officeDocument/2006/relationships/slide" Target="slide7.xml"/><Relationship Id="rId12" Type="http://schemas.openxmlformats.org/officeDocument/2006/relationships/image" Target="../media/image9.bmp"/><Relationship Id="rId17" Type="http://schemas.openxmlformats.org/officeDocument/2006/relationships/slide" Target="slide12.xml"/><Relationship Id="rId2" Type="http://schemas.openxmlformats.org/officeDocument/2006/relationships/image" Target="../media/image4.bmp"/><Relationship Id="rId16" Type="http://schemas.openxmlformats.org/officeDocument/2006/relationships/image" Target="../media/image11.bmp"/><Relationship Id="rId20" Type="http://schemas.openxmlformats.org/officeDocument/2006/relationships/slide" Target="slide14.xml"/><Relationship Id="rId1" Type="http://schemas.openxmlformats.org/officeDocument/2006/relationships/slideLayout" Target="../slideLayouts/slideLayout7.xml"/><Relationship Id="rId6" Type="http://schemas.openxmlformats.org/officeDocument/2006/relationships/image" Target="../media/image6.bmp"/><Relationship Id="rId11" Type="http://schemas.openxmlformats.org/officeDocument/2006/relationships/slide" Target="slide9.xml"/><Relationship Id="rId5" Type="http://schemas.openxmlformats.org/officeDocument/2006/relationships/slide" Target="slide6.xml"/><Relationship Id="rId15" Type="http://schemas.openxmlformats.org/officeDocument/2006/relationships/slide" Target="slide11.xml"/><Relationship Id="rId10" Type="http://schemas.openxmlformats.org/officeDocument/2006/relationships/image" Target="../media/image8.bmp"/><Relationship Id="rId19" Type="http://schemas.openxmlformats.org/officeDocument/2006/relationships/slide" Target="slide13.xml"/><Relationship Id="rId4" Type="http://schemas.openxmlformats.org/officeDocument/2006/relationships/image" Target="../media/image5.bmp"/><Relationship Id="rId9" Type="http://schemas.openxmlformats.org/officeDocument/2006/relationships/slide" Target="slide8.xml"/><Relationship Id="rId14" Type="http://schemas.openxmlformats.org/officeDocument/2006/relationships/image" Target="../media/image10.bmp"/></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6160A-B1D1-D13A-783F-FCEF8EA4A26A}"/>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1A6E9845-289C-D568-2A73-33D2B05AED5B}"/>
              </a:ext>
            </a:extLst>
          </p:cNvPr>
          <p:cNvPicPr>
            <a:picLocks noChangeAspect="1"/>
          </p:cNvPicPr>
          <p:nvPr/>
        </p:nvPicPr>
        <p:blipFill>
          <a:blip r:embed="rId2"/>
          <a:stretch>
            <a:fillRect/>
          </a:stretch>
        </p:blipFill>
        <p:spPr>
          <a:xfrm>
            <a:off x="50427" y="0"/>
            <a:ext cx="9043146" cy="6858000"/>
          </a:xfrm>
          <a:prstGeom prst="rect">
            <a:avLst/>
          </a:prstGeom>
        </p:spPr>
      </p:pic>
    </p:spTree>
    <p:extLst>
      <p:ext uri="{BB962C8B-B14F-4D97-AF65-F5344CB8AC3E}">
        <p14:creationId xmlns:p14="http://schemas.microsoft.com/office/powerpoint/2010/main" val="401358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CB19FB-7C96-4FEC-9331-E826E4E36C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id="{65AF7967-D046-8DEF-2EA9-9F4A36875CC8}"/>
              </a:ext>
            </a:extLst>
          </p:cNvPr>
          <p:cNvPicPr>
            <a:picLocks noChangeAspect="1"/>
          </p:cNvPicPr>
          <p:nvPr/>
        </p:nvPicPr>
        <p:blipFill>
          <a:blip r:embed="rId2"/>
          <a:srcRect t="12279"/>
          <a:stretch/>
        </p:blipFill>
        <p:spPr>
          <a:xfrm>
            <a:off x="1024355" y="148634"/>
            <a:ext cx="6661282" cy="6134720"/>
          </a:xfrm>
          <a:prstGeom prst="rect">
            <a:avLst/>
          </a:prstGeom>
        </p:spPr>
      </p:pic>
      <p:grpSp>
        <p:nvGrpSpPr>
          <p:cNvPr id="10" name="Group 9">
            <a:extLst>
              <a:ext uri="{FF2B5EF4-FFF2-40B4-BE49-F238E27FC236}">
                <a16:creationId xmlns:a16="http://schemas.microsoft.com/office/drawing/2014/main" id="{DF071BB7-867E-46A9-A7C2-3FCB28CB8F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10"/>
            <a:ext cx="9144000" cy="6858000"/>
            <a:chOff x="0" y="-3810"/>
            <a:chExt cx="12192000" cy="6858000"/>
          </a:xfrm>
        </p:grpSpPr>
        <p:sp>
          <p:nvSpPr>
            <p:cNvPr id="11" name="Freeform: Shape 10">
              <a:extLst>
                <a:ext uri="{FF2B5EF4-FFF2-40B4-BE49-F238E27FC236}">
                  <a16:creationId xmlns:a16="http://schemas.microsoft.com/office/drawing/2014/main" id="{6FF0FCAE-6984-42EA-83CB-9F69F24A3E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4102025 w 8273365"/>
                <a:gd name="connsiteY0" fmla="*/ 169161 h 6858000"/>
                <a:gd name="connsiteX1" fmla="*/ 1827641 w 8273365"/>
                <a:gd name="connsiteY1" fmla="*/ 1129498 h 6858000"/>
                <a:gd name="connsiteX2" fmla="*/ 1132950 w 8273365"/>
                <a:gd name="connsiteY2" fmla="*/ 2178191 h 6858000"/>
                <a:gd name="connsiteX3" fmla="*/ 877835 w 8273365"/>
                <a:gd name="connsiteY3" fmla="*/ 3466345 h 6858000"/>
                <a:gd name="connsiteX4" fmla="*/ 1089650 w 8273365"/>
                <a:gd name="connsiteY4" fmla="*/ 4644934 h 6858000"/>
                <a:gd name="connsiteX5" fmla="*/ 1672144 w 8273365"/>
                <a:gd name="connsiteY5" fmla="*/ 5633505 h 6858000"/>
                <a:gd name="connsiteX6" fmla="*/ 2747751 w 8273365"/>
                <a:gd name="connsiteY6" fmla="*/ 6459556 h 6858000"/>
                <a:gd name="connsiteX7" fmla="*/ 4102171 w 8273365"/>
                <a:gd name="connsiteY7" fmla="*/ 6763529 h 6858000"/>
                <a:gd name="connsiteX8" fmla="*/ 5506765 w 8273365"/>
                <a:gd name="connsiteY8" fmla="*/ 5818405 h 6858000"/>
                <a:gd name="connsiteX9" fmla="*/ 5914160 w 8273365"/>
                <a:gd name="connsiteY9" fmla="*/ 5382925 h 6858000"/>
                <a:gd name="connsiteX10" fmla="*/ 6891758 w 8273365"/>
                <a:gd name="connsiteY10" fmla="*/ 4677848 h 6858000"/>
                <a:gd name="connsiteX11" fmla="*/ 7158868 w 8273365"/>
                <a:gd name="connsiteY11" fmla="*/ 4511965 h 6858000"/>
                <a:gd name="connsiteX12" fmla="*/ 7306320 w 8273365"/>
                <a:gd name="connsiteY12" fmla="*/ 4179467 h 6858000"/>
                <a:gd name="connsiteX13" fmla="*/ 7315828 w 8273365"/>
                <a:gd name="connsiteY13" fmla="*/ 2884730 h 6858000"/>
                <a:gd name="connsiteX14" fmla="*/ 6704519 w 8273365"/>
                <a:gd name="connsiteY14" fmla="*/ 1640752 h 6858000"/>
                <a:gd name="connsiteX15" fmla="*/ 5471805 w 8273365"/>
                <a:gd name="connsiteY15" fmla="*/ 563096 h 6858000"/>
                <a:gd name="connsiteX16" fmla="*/ 4102025 w 8273365"/>
                <a:gd name="connsiteY16" fmla="*/ 169161 h 6858000"/>
                <a:gd name="connsiteX17" fmla="*/ 1815426 w 8273365"/>
                <a:gd name="connsiteY17" fmla="*/ 0 h 6858000"/>
                <a:gd name="connsiteX18" fmla="*/ 6228114 w 8273365"/>
                <a:gd name="connsiteY18" fmla="*/ 0 h 6858000"/>
                <a:gd name="connsiteX19" fmla="*/ 6378838 w 8273365"/>
                <a:gd name="connsiteY19" fmla="*/ 104569 h 6858000"/>
                <a:gd name="connsiteX20" fmla="*/ 8151535 w 8273365"/>
                <a:gd name="connsiteY20" fmla="*/ 4415712 h 6858000"/>
                <a:gd name="connsiteX21" fmla="*/ 6540097 w 8273365"/>
                <a:gd name="connsiteY21" fmla="*/ 5998038 h 6858000"/>
                <a:gd name="connsiteX22" fmla="*/ 5741125 w 8273365"/>
                <a:gd name="connsiteY22" fmla="*/ 6849976 h 6858000"/>
                <a:gd name="connsiteX23" fmla="*/ 5732797 w 8273365"/>
                <a:gd name="connsiteY23" fmla="*/ 6858000 h 6858000"/>
                <a:gd name="connsiteX24" fmla="*/ 1711956 w 8273365"/>
                <a:gd name="connsiteY24" fmla="*/ 6858000 h 6858000"/>
                <a:gd name="connsiteX25" fmla="*/ 1631859 w 8273365"/>
                <a:gd name="connsiteY25" fmla="*/ 6799706 h 6858000"/>
                <a:gd name="connsiteX26" fmla="*/ 1004515 w 8273365"/>
                <a:gd name="connsiteY26" fmla="*/ 6203417 h 6858000"/>
                <a:gd name="connsiteX27" fmla="*/ 0 w 8273365"/>
                <a:gd name="connsiteY27" fmla="*/ 3466345 h 6858000"/>
                <a:gd name="connsiteX28" fmla="*/ 1808555 w 8273365"/>
                <a:gd name="connsiteY28" fmla="*/ 44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273365" h="6858000">
                  <a:moveTo>
                    <a:pt x="4102025" y="169161"/>
                  </a:moveTo>
                  <a:cubicBezTo>
                    <a:pt x="3243792" y="169161"/>
                    <a:pt x="2435879" y="510143"/>
                    <a:pt x="1827641" y="1129498"/>
                  </a:cubicBezTo>
                  <a:cubicBezTo>
                    <a:pt x="1529958" y="1432447"/>
                    <a:pt x="1296200" y="1785278"/>
                    <a:pt x="1132950" y="2178191"/>
                  </a:cubicBezTo>
                  <a:cubicBezTo>
                    <a:pt x="963703" y="2585585"/>
                    <a:pt x="877835" y="3019017"/>
                    <a:pt x="877835" y="3466345"/>
                  </a:cubicBezTo>
                  <a:cubicBezTo>
                    <a:pt x="877835" y="3873007"/>
                    <a:pt x="949074" y="4269431"/>
                    <a:pt x="1089650" y="4644934"/>
                  </a:cubicBezTo>
                  <a:cubicBezTo>
                    <a:pt x="1225254" y="5007127"/>
                    <a:pt x="1421271" y="5339626"/>
                    <a:pt x="1672144" y="5633505"/>
                  </a:cubicBezTo>
                  <a:cubicBezTo>
                    <a:pt x="1968657" y="5980924"/>
                    <a:pt x="2340649" y="6266465"/>
                    <a:pt x="2747751" y="6459556"/>
                  </a:cubicBezTo>
                  <a:cubicBezTo>
                    <a:pt x="3172991" y="6661277"/>
                    <a:pt x="3628659" y="6763529"/>
                    <a:pt x="4102171" y="6763529"/>
                  </a:cubicBezTo>
                  <a:cubicBezTo>
                    <a:pt x="4621030" y="6763529"/>
                    <a:pt x="4940657" y="6439515"/>
                    <a:pt x="5506765" y="5818405"/>
                  </a:cubicBezTo>
                  <a:cubicBezTo>
                    <a:pt x="5636225" y="5676365"/>
                    <a:pt x="5770072" y="5529498"/>
                    <a:pt x="5914160" y="5382925"/>
                  </a:cubicBezTo>
                  <a:cubicBezTo>
                    <a:pt x="6290981" y="4999374"/>
                    <a:pt x="6638252" y="4813450"/>
                    <a:pt x="6891758" y="4677848"/>
                  </a:cubicBezTo>
                  <a:cubicBezTo>
                    <a:pt x="7016098" y="4611144"/>
                    <a:pt x="7114398" y="4558629"/>
                    <a:pt x="7158868" y="4511965"/>
                  </a:cubicBezTo>
                  <a:cubicBezTo>
                    <a:pt x="7208604" y="4459742"/>
                    <a:pt x="7260974" y="4341693"/>
                    <a:pt x="7306320" y="4179467"/>
                  </a:cubicBezTo>
                  <a:cubicBezTo>
                    <a:pt x="7422466" y="3764174"/>
                    <a:pt x="7425540" y="3328547"/>
                    <a:pt x="7315828" y="2884730"/>
                  </a:cubicBezTo>
                  <a:cubicBezTo>
                    <a:pt x="7210506" y="2459197"/>
                    <a:pt x="6999129" y="2028984"/>
                    <a:pt x="6704519" y="1640752"/>
                  </a:cubicBezTo>
                  <a:cubicBezTo>
                    <a:pt x="6369826" y="1199861"/>
                    <a:pt x="5943562" y="827136"/>
                    <a:pt x="5471805" y="563096"/>
                  </a:cubicBezTo>
                  <a:cubicBezTo>
                    <a:pt x="5011311" y="305349"/>
                    <a:pt x="4537651" y="169161"/>
                    <a:pt x="4102025" y="169161"/>
                  </a:cubicBezTo>
                  <a:close/>
                  <a:moveTo>
                    <a:pt x="1815426" y="0"/>
                  </a:moveTo>
                  <a:lnTo>
                    <a:pt x="6228114" y="0"/>
                  </a:lnTo>
                  <a:lnTo>
                    <a:pt x="6378838" y="104569"/>
                  </a:lnTo>
                  <a:cubicBezTo>
                    <a:pt x="7701449" y="1070221"/>
                    <a:pt x="8614337" y="2759472"/>
                    <a:pt x="8151535" y="4415712"/>
                  </a:cubicBezTo>
                  <a:cubicBezTo>
                    <a:pt x="7841710" y="5524525"/>
                    <a:pt x="7282330" y="5242495"/>
                    <a:pt x="6540097" y="5998038"/>
                  </a:cubicBezTo>
                  <a:cubicBezTo>
                    <a:pt x="6261706" y="6281367"/>
                    <a:pt x="6008555" y="6583271"/>
                    <a:pt x="5741125" y="6849976"/>
                  </a:cubicBezTo>
                  <a:lnTo>
                    <a:pt x="5732797" y="6858000"/>
                  </a:lnTo>
                  <a:lnTo>
                    <a:pt x="1711956" y="6858000"/>
                  </a:lnTo>
                  <a:lnTo>
                    <a:pt x="1631859" y="6799706"/>
                  </a:lnTo>
                  <a:cubicBezTo>
                    <a:pt x="1402830" y="6623620"/>
                    <a:pt x="1192523" y="6423644"/>
                    <a:pt x="1004515" y="6203417"/>
                  </a:cubicBezTo>
                  <a:cubicBezTo>
                    <a:pt x="378870" y="5470546"/>
                    <a:pt x="0" y="4513427"/>
                    <a:pt x="0" y="3466345"/>
                  </a:cubicBezTo>
                  <a:cubicBezTo>
                    <a:pt x="0" y="2025290"/>
                    <a:pt x="717408" y="754744"/>
                    <a:pt x="1808555" y="448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EEDAA96-38BD-4AC0-8E5F-CF74F5C71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1616062 w 8273365"/>
                <a:gd name="connsiteY0" fmla="*/ 0 h 6858000"/>
                <a:gd name="connsiteX1" fmla="*/ 3206514 w 8273365"/>
                <a:gd name="connsiteY1" fmla="*/ 0 h 6858000"/>
                <a:gd name="connsiteX2" fmla="*/ 3122517 w 8273365"/>
                <a:gd name="connsiteY2" fmla="*/ 23655 h 6858000"/>
                <a:gd name="connsiteX3" fmla="*/ 1723196 w 8273365"/>
                <a:gd name="connsiteY3" fmla="*/ 880747 h 6858000"/>
                <a:gd name="connsiteX4" fmla="*/ 997786 w 8273365"/>
                <a:gd name="connsiteY4" fmla="*/ 1975811 h 6858000"/>
                <a:gd name="connsiteX5" fmla="*/ 731408 w 8273365"/>
                <a:gd name="connsiteY5" fmla="*/ 3320136 h 6858000"/>
                <a:gd name="connsiteX6" fmla="*/ 952731 w 8273365"/>
                <a:gd name="connsiteY6" fmla="*/ 4550071 h 6858000"/>
                <a:gd name="connsiteX7" fmla="*/ 1560970 w 8273365"/>
                <a:gd name="connsiteY7" fmla="*/ 5582379 h 6858000"/>
                <a:gd name="connsiteX8" fmla="*/ 2685142 w 8273365"/>
                <a:gd name="connsiteY8" fmla="*/ 6445587 h 6858000"/>
                <a:gd name="connsiteX9" fmla="*/ 4102171 w 8273365"/>
                <a:gd name="connsiteY9" fmla="*/ 6763602 h 6858000"/>
                <a:gd name="connsiteX10" fmla="*/ 4840307 w 8273365"/>
                <a:gd name="connsiteY10" fmla="*/ 6518434 h 6858000"/>
                <a:gd name="connsiteX11" fmla="*/ 5614867 w 8273365"/>
                <a:gd name="connsiteY11" fmla="*/ 5770643 h 6858000"/>
                <a:gd name="connsiteX12" fmla="*/ 6018458 w 8273365"/>
                <a:gd name="connsiteY12" fmla="*/ 5339114 h 6858000"/>
                <a:gd name="connsiteX13" fmla="*/ 6960802 w 8273365"/>
                <a:gd name="connsiteY13" fmla="*/ 4660514 h 6858000"/>
                <a:gd name="connsiteX14" fmla="*/ 7264776 w 8273365"/>
                <a:gd name="connsiteY14" fmla="*/ 4466544 h 6858000"/>
                <a:gd name="connsiteX15" fmla="*/ 7447190 w 8273365"/>
                <a:gd name="connsiteY15" fmla="*/ 4072462 h 6858000"/>
                <a:gd name="connsiteX16" fmla="*/ 7457722 w 8273365"/>
                <a:gd name="connsiteY16" fmla="*/ 2703268 h 6858000"/>
                <a:gd name="connsiteX17" fmla="*/ 6820959 w 8273365"/>
                <a:gd name="connsiteY17" fmla="*/ 1406044 h 6858000"/>
                <a:gd name="connsiteX18" fmla="*/ 5543190 w 8273365"/>
                <a:gd name="connsiteY18" fmla="*/ 289185 h 6858000"/>
                <a:gd name="connsiteX19" fmla="*/ 4996775 w 8273365"/>
                <a:gd name="connsiteY19" fmla="*/ 40060 h 6858000"/>
                <a:gd name="connsiteX20" fmla="*/ 4871645 w 8273365"/>
                <a:gd name="connsiteY20" fmla="*/ 0 h 6858000"/>
                <a:gd name="connsiteX21" fmla="*/ 6433093 w 8273365"/>
                <a:gd name="connsiteY21" fmla="*/ 0 h 6858000"/>
                <a:gd name="connsiteX22" fmla="*/ 6564891 w 8273365"/>
                <a:gd name="connsiteY22" fmla="*/ 101152 h 6858000"/>
                <a:gd name="connsiteX23" fmla="*/ 8151535 w 8273365"/>
                <a:gd name="connsiteY23" fmla="*/ 4269504 h 6858000"/>
                <a:gd name="connsiteX24" fmla="*/ 6540097 w 8273365"/>
                <a:gd name="connsiteY24" fmla="*/ 5851830 h 6858000"/>
                <a:gd name="connsiteX25" fmla="*/ 5606037 w 8273365"/>
                <a:gd name="connsiteY25" fmla="*/ 6833938 h 6858000"/>
                <a:gd name="connsiteX26" fmla="*/ 5578888 w 8273365"/>
                <a:gd name="connsiteY26" fmla="*/ 6858000 h 6858000"/>
                <a:gd name="connsiteX27" fmla="*/ 1925521 w 8273365"/>
                <a:gd name="connsiteY27" fmla="*/ 6858000 h 6858000"/>
                <a:gd name="connsiteX28" fmla="*/ 1807085 w 8273365"/>
                <a:gd name="connsiteY28" fmla="*/ 6781026 h 6858000"/>
                <a:gd name="connsiteX29" fmla="*/ 1004515 w 8273365"/>
                <a:gd name="connsiteY29" fmla="*/ 6057209 h 6858000"/>
                <a:gd name="connsiteX30" fmla="*/ 0 w 8273365"/>
                <a:gd name="connsiteY30" fmla="*/ 3320136 h 6858000"/>
                <a:gd name="connsiteX31" fmla="*/ 1492767 w 8273365"/>
                <a:gd name="connsiteY31" fmla="*/ 9861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73365" h="6858000">
                  <a:moveTo>
                    <a:pt x="1616062" y="0"/>
                  </a:moveTo>
                  <a:lnTo>
                    <a:pt x="3206514" y="0"/>
                  </a:lnTo>
                  <a:lnTo>
                    <a:pt x="3122517" y="23655"/>
                  </a:lnTo>
                  <a:cubicBezTo>
                    <a:pt x="2599902" y="185042"/>
                    <a:pt x="2120807" y="476097"/>
                    <a:pt x="1723196" y="880747"/>
                  </a:cubicBezTo>
                  <a:cubicBezTo>
                    <a:pt x="1412348" y="1197008"/>
                    <a:pt x="1168351" y="1565490"/>
                    <a:pt x="997786" y="1975811"/>
                  </a:cubicBezTo>
                  <a:cubicBezTo>
                    <a:pt x="821078" y="2401050"/>
                    <a:pt x="731408" y="2853352"/>
                    <a:pt x="731408" y="3320136"/>
                  </a:cubicBezTo>
                  <a:cubicBezTo>
                    <a:pt x="731408" y="3744353"/>
                    <a:pt x="805864" y="4158182"/>
                    <a:pt x="952731" y="4550071"/>
                  </a:cubicBezTo>
                  <a:cubicBezTo>
                    <a:pt x="1094331" y="4928208"/>
                    <a:pt x="1298980" y="5275627"/>
                    <a:pt x="1560970" y="5582379"/>
                  </a:cubicBezTo>
                  <a:cubicBezTo>
                    <a:pt x="1870793" y="5945304"/>
                    <a:pt x="2259610" y="6243718"/>
                    <a:pt x="2685142" y="6445587"/>
                  </a:cubicBezTo>
                  <a:cubicBezTo>
                    <a:pt x="3130131" y="6656669"/>
                    <a:pt x="3606861" y="6763602"/>
                    <a:pt x="4102171" y="6763602"/>
                  </a:cubicBezTo>
                  <a:cubicBezTo>
                    <a:pt x="4371914" y="6763602"/>
                    <a:pt x="4599528" y="6687974"/>
                    <a:pt x="4840307" y="6518434"/>
                  </a:cubicBezTo>
                  <a:cubicBezTo>
                    <a:pt x="5099811" y="6335729"/>
                    <a:pt x="5349951" y="6061159"/>
                    <a:pt x="5614867" y="5770643"/>
                  </a:cubicBezTo>
                  <a:cubicBezTo>
                    <a:pt x="5743449" y="5629628"/>
                    <a:pt x="5876273" y="5483786"/>
                    <a:pt x="6018458" y="5339114"/>
                  </a:cubicBezTo>
                  <a:cubicBezTo>
                    <a:pt x="6379773" y="4971361"/>
                    <a:pt x="6715635" y="4791728"/>
                    <a:pt x="6960802" y="4660514"/>
                  </a:cubicBezTo>
                  <a:cubicBezTo>
                    <a:pt x="7116154" y="4577280"/>
                    <a:pt x="7206994" y="4527251"/>
                    <a:pt x="7264776" y="4466544"/>
                  </a:cubicBezTo>
                  <a:cubicBezTo>
                    <a:pt x="7332650" y="4395306"/>
                    <a:pt x="7394089" y="4262628"/>
                    <a:pt x="7447190" y="4072462"/>
                  </a:cubicBezTo>
                  <a:cubicBezTo>
                    <a:pt x="7570066" y="3632594"/>
                    <a:pt x="7573576" y="3171954"/>
                    <a:pt x="7457722" y="2703268"/>
                  </a:cubicBezTo>
                  <a:cubicBezTo>
                    <a:pt x="7347718" y="2258572"/>
                    <a:pt x="7127565" y="1810073"/>
                    <a:pt x="6820959" y="1406044"/>
                  </a:cubicBezTo>
                  <a:cubicBezTo>
                    <a:pt x="6474271" y="949207"/>
                    <a:pt x="6032355" y="563024"/>
                    <a:pt x="5543190" y="289185"/>
                  </a:cubicBezTo>
                  <a:cubicBezTo>
                    <a:pt x="5362386" y="187977"/>
                    <a:pt x="5179299" y="104665"/>
                    <a:pt x="4996775" y="40060"/>
                  </a:cubicBezTo>
                  <a:lnTo>
                    <a:pt x="4871645" y="0"/>
                  </a:lnTo>
                  <a:lnTo>
                    <a:pt x="6433093" y="0"/>
                  </a:lnTo>
                  <a:lnTo>
                    <a:pt x="6564891" y="101152"/>
                  </a:lnTo>
                  <a:cubicBezTo>
                    <a:pt x="7785271" y="1084819"/>
                    <a:pt x="8592299" y="2692132"/>
                    <a:pt x="8151535" y="4269504"/>
                  </a:cubicBezTo>
                  <a:cubicBezTo>
                    <a:pt x="7841710" y="5378317"/>
                    <a:pt x="7282330" y="5096287"/>
                    <a:pt x="6540097" y="5851830"/>
                  </a:cubicBezTo>
                  <a:cubicBezTo>
                    <a:pt x="6215307" y="6182380"/>
                    <a:pt x="5924872" y="6538214"/>
                    <a:pt x="5606037" y="6833938"/>
                  </a:cubicBezTo>
                  <a:lnTo>
                    <a:pt x="5578888" y="6858000"/>
                  </a:lnTo>
                  <a:lnTo>
                    <a:pt x="1925521" y="6858000"/>
                  </a:lnTo>
                  <a:lnTo>
                    <a:pt x="1807085" y="6781026"/>
                  </a:lnTo>
                  <a:cubicBezTo>
                    <a:pt x="1509378" y="6576133"/>
                    <a:pt x="1239525" y="6332492"/>
                    <a:pt x="1004515" y="6057209"/>
                  </a:cubicBezTo>
                  <a:cubicBezTo>
                    <a:pt x="378870" y="5324338"/>
                    <a:pt x="0" y="4367220"/>
                    <a:pt x="0" y="3320136"/>
                  </a:cubicBezTo>
                  <a:cubicBezTo>
                    <a:pt x="0" y="2023187"/>
                    <a:pt x="581101" y="864350"/>
                    <a:pt x="1492767" y="986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000679E-B592-4134-AC05-8EC80BBC4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37594" y="-3810"/>
              <a:ext cx="8219860" cy="6858000"/>
            </a:xfrm>
            <a:custGeom>
              <a:avLst/>
              <a:gdLst>
                <a:gd name="connsiteX0" fmla="*/ 5534366 w 8219860"/>
                <a:gd name="connsiteY0" fmla="*/ 0 h 6858000"/>
                <a:gd name="connsiteX1" fmla="*/ 6263243 w 8219860"/>
                <a:gd name="connsiteY1" fmla="*/ 0 h 6858000"/>
                <a:gd name="connsiteX2" fmla="*/ 6295307 w 8219860"/>
                <a:gd name="connsiteY2" fmla="*/ 21377 h 6858000"/>
                <a:gd name="connsiteX3" fmla="*/ 6907056 w 8219860"/>
                <a:gd name="connsiteY3" fmla="*/ 522976 h 6858000"/>
                <a:gd name="connsiteX4" fmla="*/ 7434107 w 8219860"/>
                <a:gd name="connsiteY4" fmla="*/ 1119513 h 6858000"/>
                <a:gd name="connsiteX5" fmla="*/ 7856130 w 8219860"/>
                <a:gd name="connsiteY5" fmla="*/ 1802940 h 6858000"/>
                <a:gd name="connsiteX6" fmla="*/ 8019380 w 8219860"/>
                <a:gd name="connsiteY6" fmla="*/ 2174201 h 6858000"/>
                <a:gd name="connsiteX7" fmla="*/ 8054634 w 8219860"/>
                <a:gd name="connsiteY7" fmla="*/ 2269723 h 6858000"/>
                <a:gd name="connsiteX8" fmla="*/ 8086962 w 8219860"/>
                <a:gd name="connsiteY8" fmla="*/ 2366562 h 6858000"/>
                <a:gd name="connsiteX9" fmla="*/ 8115633 w 8219860"/>
                <a:gd name="connsiteY9" fmla="*/ 2464717 h 6858000"/>
                <a:gd name="connsiteX10" fmla="*/ 8140794 w 8219860"/>
                <a:gd name="connsiteY10" fmla="*/ 2563895 h 6858000"/>
                <a:gd name="connsiteX11" fmla="*/ 8218615 w 8219860"/>
                <a:gd name="connsiteY11" fmla="*/ 3378975 h 6858000"/>
                <a:gd name="connsiteX12" fmla="*/ 8175170 w 8219860"/>
                <a:gd name="connsiteY12" fmla="*/ 3786370 h 6858000"/>
                <a:gd name="connsiteX13" fmla="*/ 8073943 w 8219860"/>
                <a:gd name="connsiteY13" fmla="*/ 4180891 h 6858000"/>
                <a:gd name="connsiteX14" fmla="*/ 7939071 w 8219860"/>
                <a:gd name="connsiteY14" fmla="*/ 4562246 h 6858000"/>
                <a:gd name="connsiteX15" fmla="*/ 7854229 w 8219860"/>
                <a:gd name="connsiteY15" fmla="*/ 4751828 h 6858000"/>
                <a:gd name="connsiteX16" fmla="*/ 7745102 w 8219860"/>
                <a:gd name="connsiteY16" fmla="*/ 4936435 h 6858000"/>
                <a:gd name="connsiteX17" fmla="*/ 7605403 w 8219860"/>
                <a:gd name="connsiteY17" fmla="*/ 5106852 h 6858000"/>
                <a:gd name="connsiteX18" fmla="*/ 7524949 w 8219860"/>
                <a:gd name="connsiteY18" fmla="*/ 5182481 h 6858000"/>
                <a:gd name="connsiteX19" fmla="*/ 7440106 w 8219860"/>
                <a:gd name="connsiteY19" fmla="*/ 5250208 h 6858000"/>
                <a:gd name="connsiteX20" fmla="*/ 7101758 w 8219860"/>
                <a:gd name="connsiteY20" fmla="*/ 5463633 h 6858000"/>
                <a:gd name="connsiteX21" fmla="*/ 6804366 w 8219860"/>
                <a:gd name="connsiteY21" fmla="*/ 5657895 h 6858000"/>
                <a:gd name="connsiteX22" fmla="*/ 6671103 w 8219860"/>
                <a:gd name="connsiteY22" fmla="*/ 5765704 h 6858000"/>
                <a:gd name="connsiteX23" fmla="*/ 6545887 w 8219860"/>
                <a:gd name="connsiteY23" fmla="*/ 5882583 h 6858000"/>
                <a:gd name="connsiteX24" fmla="*/ 6485473 w 8219860"/>
                <a:gd name="connsiteY24" fmla="*/ 5945046 h 6858000"/>
                <a:gd name="connsiteX25" fmla="*/ 6423303 w 8219860"/>
                <a:gd name="connsiteY25" fmla="*/ 6011604 h 6858000"/>
                <a:gd name="connsiteX26" fmla="*/ 6298672 w 8219860"/>
                <a:gd name="connsiteY26" fmla="*/ 6146768 h 6858000"/>
                <a:gd name="connsiteX27" fmla="*/ 6040923 w 8219860"/>
                <a:gd name="connsiteY27" fmla="*/ 6418997 h 6858000"/>
                <a:gd name="connsiteX28" fmla="*/ 5907662 w 8219860"/>
                <a:gd name="connsiteY28" fmla="*/ 6555769 h 6858000"/>
                <a:gd name="connsiteX29" fmla="*/ 5769864 w 8219860"/>
                <a:gd name="connsiteY29" fmla="*/ 6691081 h 6858000"/>
                <a:gd name="connsiteX30" fmla="*/ 5581270 w 8219860"/>
                <a:gd name="connsiteY30" fmla="*/ 6858000 h 6858000"/>
                <a:gd name="connsiteX31" fmla="*/ 5057635 w 8219860"/>
                <a:gd name="connsiteY31" fmla="*/ 6858000 h 6858000"/>
                <a:gd name="connsiteX32" fmla="*/ 5112401 w 8219860"/>
                <a:gd name="connsiteY32" fmla="*/ 6812805 h 6858000"/>
                <a:gd name="connsiteX33" fmla="*/ 5241495 w 8219860"/>
                <a:gd name="connsiteY33" fmla="*/ 6689617 h 6858000"/>
                <a:gd name="connsiteX34" fmla="*/ 5485639 w 8219860"/>
                <a:gd name="connsiteY34" fmla="*/ 6421192 h 6858000"/>
                <a:gd name="connsiteX35" fmla="*/ 5603981 w 8219860"/>
                <a:gd name="connsiteY35" fmla="*/ 6279592 h 6858000"/>
                <a:gd name="connsiteX36" fmla="*/ 5722615 w 8219860"/>
                <a:gd name="connsiteY36" fmla="*/ 6135503 h 6858000"/>
                <a:gd name="connsiteX37" fmla="*/ 5967636 w 8219860"/>
                <a:gd name="connsiteY37" fmla="*/ 5845135 h 6858000"/>
                <a:gd name="connsiteX38" fmla="*/ 6099583 w 8219860"/>
                <a:gd name="connsiteY38" fmla="*/ 5703828 h 6858000"/>
                <a:gd name="connsiteX39" fmla="*/ 6168189 w 8219860"/>
                <a:gd name="connsiteY39" fmla="*/ 5634490 h 6858000"/>
                <a:gd name="connsiteX40" fmla="*/ 6241769 w 8219860"/>
                <a:gd name="connsiteY40" fmla="*/ 5564129 h 6858000"/>
                <a:gd name="connsiteX41" fmla="*/ 6567684 w 8219860"/>
                <a:gd name="connsiteY41" fmla="*/ 5312962 h 6858000"/>
                <a:gd name="connsiteX42" fmla="*/ 6918466 w 8219860"/>
                <a:gd name="connsiteY42" fmla="*/ 5121628 h 6858000"/>
                <a:gd name="connsiteX43" fmla="*/ 7084202 w 8219860"/>
                <a:gd name="connsiteY43" fmla="*/ 5039856 h 6858000"/>
                <a:gd name="connsiteX44" fmla="*/ 7231508 w 8219860"/>
                <a:gd name="connsiteY44" fmla="*/ 4955159 h 6858000"/>
                <a:gd name="connsiteX45" fmla="*/ 7455757 w 8219860"/>
                <a:gd name="connsiteY45" fmla="*/ 4736907 h 6858000"/>
                <a:gd name="connsiteX46" fmla="*/ 7597796 w 8219860"/>
                <a:gd name="connsiteY46" fmla="*/ 4437761 h 6858000"/>
                <a:gd name="connsiteX47" fmla="*/ 7667720 w 8219860"/>
                <a:gd name="connsiteY47" fmla="*/ 4093562 h 6858000"/>
                <a:gd name="connsiteX48" fmla="*/ 7680008 w 8219860"/>
                <a:gd name="connsiteY48" fmla="*/ 3742632 h 6858000"/>
                <a:gd name="connsiteX49" fmla="*/ 7657188 w 8219860"/>
                <a:gd name="connsiteY49" fmla="*/ 3396237 h 6858000"/>
                <a:gd name="connsiteX50" fmla="*/ 7604818 w 8219860"/>
                <a:gd name="connsiteY50" fmla="*/ 3055255 h 6858000"/>
                <a:gd name="connsiteX51" fmla="*/ 7522900 w 8219860"/>
                <a:gd name="connsiteY51" fmla="*/ 2720270 h 6858000"/>
                <a:gd name="connsiteX52" fmla="*/ 7299968 w 8219860"/>
                <a:gd name="connsiteY52" fmla="*/ 2062442 h 6858000"/>
                <a:gd name="connsiteX53" fmla="*/ 6971566 w 8219860"/>
                <a:gd name="connsiteY53" fmla="*/ 1438698 h 6858000"/>
                <a:gd name="connsiteX54" fmla="*/ 6771307 w 8219860"/>
                <a:gd name="connsiteY54" fmla="*/ 1144380 h 6858000"/>
                <a:gd name="connsiteX55" fmla="*/ 6547935 w 8219860"/>
                <a:gd name="connsiteY55" fmla="*/ 865129 h 6858000"/>
                <a:gd name="connsiteX56" fmla="*/ 6037997 w 8219860"/>
                <a:gd name="connsiteY56" fmla="*/ 359872 h 6858000"/>
                <a:gd name="connsiteX57" fmla="*/ 5602369 w 8219860"/>
                <a:gd name="connsiteY57" fmla="*/ 40572 h 6858000"/>
                <a:gd name="connsiteX58" fmla="*/ 1689206 w 8219860"/>
                <a:gd name="connsiteY58" fmla="*/ 0 h 6858000"/>
                <a:gd name="connsiteX59" fmla="*/ 2580244 w 8219860"/>
                <a:gd name="connsiteY59" fmla="*/ 0 h 6858000"/>
                <a:gd name="connsiteX60" fmla="*/ 2556490 w 8219860"/>
                <a:gd name="connsiteY60" fmla="*/ 13997 h 6858000"/>
                <a:gd name="connsiteX61" fmla="*/ 2125407 w 8219860"/>
                <a:gd name="connsiteY61" fmla="*/ 323156 h 6858000"/>
                <a:gd name="connsiteX62" fmla="*/ 1859322 w 8219860"/>
                <a:gd name="connsiteY62" fmla="*/ 553842 h 6858000"/>
                <a:gd name="connsiteX63" fmla="*/ 1607425 w 8219860"/>
                <a:gd name="connsiteY63" fmla="*/ 799741 h 6858000"/>
                <a:gd name="connsiteX64" fmla="*/ 861829 w 8219860"/>
                <a:gd name="connsiteY64" fmla="*/ 1987400 h 6858000"/>
                <a:gd name="connsiteX65" fmla="*/ 661422 w 8219860"/>
                <a:gd name="connsiteY65" fmla="*/ 2660149 h 6858000"/>
                <a:gd name="connsiteX66" fmla="*/ 608323 w 8219860"/>
                <a:gd name="connsiteY66" fmla="*/ 3006544 h 6858000"/>
                <a:gd name="connsiteX67" fmla="*/ 584625 w 8219860"/>
                <a:gd name="connsiteY67" fmla="*/ 3355571 h 6858000"/>
                <a:gd name="connsiteX68" fmla="*/ 589891 w 8219860"/>
                <a:gd name="connsiteY68" fmla="*/ 3705330 h 6858000"/>
                <a:gd name="connsiteX69" fmla="*/ 623389 w 8219860"/>
                <a:gd name="connsiteY69" fmla="*/ 4053626 h 6858000"/>
                <a:gd name="connsiteX70" fmla="*/ 787078 w 8219860"/>
                <a:gd name="connsiteY70" fmla="*/ 4735736 h 6858000"/>
                <a:gd name="connsiteX71" fmla="*/ 1081251 w 8219860"/>
                <a:gd name="connsiteY71" fmla="*/ 5376742 h 6858000"/>
                <a:gd name="connsiteX72" fmla="*/ 1274196 w 8219860"/>
                <a:gd name="connsiteY72" fmla="*/ 5674278 h 6858000"/>
                <a:gd name="connsiteX73" fmla="*/ 1381274 w 8219860"/>
                <a:gd name="connsiteY73" fmla="*/ 5816170 h 6858000"/>
                <a:gd name="connsiteX74" fmla="*/ 1495959 w 8219860"/>
                <a:gd name="connsiteY74" fmla="*/ 5953677 h 6858000"/>
                <a:gd name="connsiteX75" fmla="*/ 2013356 w 8219860"/>
                <a:gd name="connsiteY75" fmla="*/ 6450448 h 6858000"/>
                <a:gd name="connsiteX76" fmla="*/ 2083865 w 8219860"/>
                <a:gd name="connsiteY76" fmla="*/ 6506327 h 6858000"/>
                <a:gd name="connsiteX77" fmla="*/ 2155688 w 8219860"/>
                <a:gd name="connsiteY77" fmla="*/ 6560744 h 6858000"/>
                <a:gd name="connsiteX78" fmla="*/ 2228537 w 8219860"/>
                <a:gd name="connsiteY78" fmla="*/ 6613844 h 6858000"/>
                <a:gd name="connsiteX79" fmla="*/ 2302700 w 8219860"/>
                <a:gd name="connsiteY79" fmla="*/ 6665190 h 6858000"/>
                <a:gd name="connsiteX80" fmla="*/ 2610915 w 8219860"/>
                <a:gd name="connsiteY80" fmla="*/ 6853454 h 6858000"/>
                <a:gd name="connsiteX81" fmla="*/ 2619731 w 8219860"/>
                <a:gd name="connsiteY81" fmla="*/ 6858000 h 6858000"/>
                <a:gd name="connsiteX82" fmla="*/ 1931408 w 8219860"/>
                <a:gd name="connsiteY82" fmla="*/ 6858000 h 6858000"/>
                <a:gd name="connsiteX83" fmla="*/ 1782231 w 8219860"/>
                <a:gd name="connsiteY83" fmla="*/ 6759101 h 6858000"/>
                <a:gd name="connsiteX84" fmla="*/ 1179844 w 8219860"/>
                <a:gd name="connsiteY84" fmla="*/ 6247262 h 6858000"/>
                <a:gd name="connsiteX85" fmla="*/ 677221 w 8219860"/>
                <a:gd name="connsiteY85" fmla="*/ 5628784 h 6858000"/>
                <a:gd name="connsiteX86" fmla="*/ 302740 w 8219860"/>
                <a:gd name="connsiteY86" fmla="*/ 4919612 h 6858000"/>
                <a:gd name="connsiteX87" fmla="*/ 71615 w 8219860"/>
                <a:gd name="connsiteY87" fmla="*/ 4147685 h 6858000"/>
                <a:gd name="connsiteX88" fmla="*/ 14420 w 8219860"/>
                <a:gd name="connsiteY88" fmla="*/ 3747313 h 6858000"/>
                <a:gd name="connsiteX89" fmla="*/ 815 w 8219860"/>
                <a:gd name="connsiteY89" fmla="*/ 3342991 h 6858000"/>
                <a:gd name="connsiteX90" fmla="*/ 29340 w 8219860"/>
                <a:gd name="connsiteY90" fmla="*/ 2939692 h 6858000"/>
                <a:gd name="connsiteX91" fmla="*/ 97946 w 8219860"/>
                <a:gd name="connsiteY91" fmla="*/ 2541660 h 6858000"/>
                <a:gd name="connsiteX92" fmla="*/ 341358 w 8219860"/>
                <a:gd name="connsiteY92" fmla="*/ 1774268 h 6858000"/>
                <a:gd name="connsiteX93" fmla="*/ 1212758 w 8219860"/>
                <a:gd name="connsiteY93" fmla="*/ 432721 h 6858000"/>
                <a:gd name="connsiteX94" fmla="*/ 1499908 w 8219860"/>
                <a:gd name="connsiteY94" fmla="*/ 150982 h 6858000"/>
                <a:gd name="connsiteX95" fmla="*/ 1655863 w 8219860"/>
                <a:gd name="connsiteY95" fmla="*/ 235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8219860" h="6858000">
                  <a:moveTo>
                    <a:pt x="5534366" y="0"/>
                  </a:moveTo>
                  <a:lnTo>
                    <a:pt x="6263243" y="0"/>
                  </a:lnTo>
                  <a:lnTo>
                    <a:pt x="6295307" y="21377"/>
                  </a:lnTo>
                  <a:cubicBezTo>
                    <a:pt x="6511218" y="172340"/>
                    <a:pt x="6716597" y="339247"/>
                    <a:pt x="6907056" y="522976"/>
                  </a:cubicBezTo>
                  <a:cubicBezTo>
                    <a:pt x="7097514" y="706706"/>
                    <a:pt x="7274807" y="905503"/>
                    <a:pt x="7434107" y="1119513"/>
                  </a:cubicBezTo>
                  <a:cubicBezTo>
                    <a:pt x="7593992" y="1333084"/>
                    <a:pt x="7735155" y="1562014"/>
                    <a:pt x="7856130" y="1802940"/>
                  </a:cubicBezTo>
                  <a:cubicBezTo>
                    <a:pt x="7916105" y="1923621"/>
                    <a:pt x="7970376" y="2047668"/>
                    <a:pt x="8019380" y="2174201"/>
                  </a:cubicBezTo>
                  <a:cubicBezTo>
                    <a:pt x="8031375" y="2205944"/>
                    <a:pt x="8043808" y="2237541"/>
                    <a:pt x="8054634" y="2269723"/>
                  </a:cubicBezTo>
                  <a:lnTo>
                    <a:pt x="8086962" y="2366562"/>
                  </a:lnTo>
                  <a:lnTo>
                    <a:pt x="8115633" y="2464717"/>
                  </a:lnTo>
                  <a:cubicBezTo>
                    <a:pt x="8124995" y="2497484"/>
                    <a:pt x="8132602" y="2530836"/>
                    <a:pt x="8140794" y="2563895"/>
                  </a:cubicBezTo>
                  <a:cubicBezTo>
                    <a:pt x="8203402" y="2829836"/>
                    <a:pt x="8225636" y="3105576"/>
                    <a:pt x="8218615" y="3378975"/>
                  </a:cubicBezTo>
                  <a:cubicBezTo>
                    <a:pt x="8214958" y="3515749"/>
                    <a:pt x="8200476" y="3652229"/>
                    <a:pt x="8175170" y="3786370"/>
                  </a:cubicBezTo>
                  <a:cubicBezTo>
                    <a:pt x="8149716" y="3920510"/>
                    <a:pt x="8114462" y="4052163"/>
                    <a:pt x="8073943" y="4180891"/>
                  </a:cubicBezTo>
                  <a:cubicBezTo>
                    <a:pt x="8033570" y="4309911"/>
                    <a:pt x="7990270" y="4435421"/>
                    <a:pt x="7939071" y="4562246"/>
                  </a:cubicBezTo>
                  <a:cubicBezTo>
                    <a:pt x="7913472" y="4625587"/>
                    <a:pt x="7885678" y="4688926"/>
                    <a:pt x="7854229" y="4751828"/>
                  </a:cubicBezTo>
                  <a:cubicBezTo>
                    <a:pt x="7822193" y="4814437"/>
                    <a:pt x="7786792" y="4876752"/>
                    <a:pt x="7745102" y="4936435"/>
                  </a:cubicBezTo>
                  <a:cubicBezTo>
                    <a:pt x="7703998" y="4996411"/>
                    <a:pt x="7657040" y="5053899"/>
                    <a:pt x="7605403" y="5106852"/>
                  </a:cubicBezTo>
                  <a:cubicBezTo>
                    <a:pt x="7579512" y="5133183"/>
                    <a:pt x="7552596" y="5158489"/>
                    <a:pt x="7524949" y="5182481"/>
                  </a:cubicBezTo>
                  <a:cubicBezTo>
                    <a:pt x="7497301" y="5206323"/>
                    <a:pt x="7468776" y="5228704"/>
                    <a:pt x="7440106" y="5250208"/>
                  </a:cubicBezTo>
                  <a:cubicBezTo>
                    <a:pt x="7324836" y="5335930"/>
                    <a:pt x="7208103" y="5400146"/>
                    <a:pt x="7101758" y="5463633"/>
                  </a:cubicBezTo>
                  <a:cubicBezTo>
                    <a:pt x="6994825" y="5526533"/>
                    <a:pt x="6896230" y="5588996"/>
                    <a:pt x="6804366" y="5657895"/>
                  </a:cubicBezTo>
                  <a:cubicBezTo>
                    <a:pt x="6758141" y="5691978"/>
                    <a:pt x="6713965" y="5728110"/>
                    <a:pt x="6671103" y="5765704"/>
                  </a:cubicBezTo>
                  <a:cubicBezTo>
                    <a:pt x="6627952" y="5802860"/>
                    <a:pt x="6586408" y="5842209"/>
                    <a:pt x="6545887" y="5882583"/>
                  </a:cubicBezTo>
                  <a:cubicBezTo>
                    <a:pt x="6525407" y="5903062"/>
                    <a:pt x="6506245" y="5923103"/>
                    <a:pt x="6485473" y="5945046"/>
                  </a:cubicBezTo>
                  <a:lnTo>
                    <a:pt x="6423303" y="6011604"/>
                  </a:lnTo>
                  <a:lnTo>
                    <a:pt x="6298672" y="6146768"/>
                  </a:lnTo>
                  <a:cubicBezTo>
                    <a:pt x="6214853" y="6237315"/>
                    <a:pt x="6128400" y="6327572"/>
                    <a:pt x="6040923" y="6418997"/>
                  </a:cubicBezTo>
                  <a:cubicBezTo>
                    <a:pt x="5997186" y="6464637"/>
                    <a:pt x="5952569" y="6510130"/>
                    <a:pt x="5907662" y="6555769"/>
                  </a:cubicBezTo>
                  <a:cubicBezTo>
                    <a:pt x="5862460" y="6601118"/>
                    <a:pt x="5816528" y="6646172"/>
                    <a:pt x="5769864" y="6691081"/>
                  </a:cubicBezTo>
                  <a:lnTo>
                    <a:pt x="5581270" y="6858000"/>
                  </a:lnTo>
                  <a:lnTo>
                    <a:pt x="5057635" y="6858000"/>
                  </a:lnTo>
                  <a:lnTo>
                    <a:pt x="5112401" y="6812805"/>
                  </a:lnTo>
                  <a:cubicBezTo>
                    <a:pt x="5156505" y="6773364"/>
                    <a:pt x="5199439" y="6732113"/>
                    <a:pt x="5241495" y="6689617"/>
                  </a:cubicBezTo>
                  <a:cubicBezTo>
                    <a:pt x="5325753" y="6604628"/>
                    <a:pt x="5405916" y="6513934"/>
                    <a:pt x="5485639" y="6421192"/>
                  </a:cubicBezTo>
                  <a:cubicBezTo>
                    <a:pt x="5525427" y="6374674"/>
                    <a:pt x="5564631" y="6327425"/>
                    <a:pt x="5603981" y="6279592"/>
                  </a:cubicBezTo>
                  <a:lnTo>
                    <a:pt x="5722615" y="6135503"/>
                  </a:lnTo>
                  <a:cubicBezTo>
                    <a:pt x="5802339" y="6038957"/>
                    <a:pt x="5882062" y="5940510"/>
                    <a:pt x="5967636" y="5845135"/>
                  </a:cubicBezTo>
                  <a:cubicBezTo>
                    <a:pt x="6010496" y="5797446"/>
                    <a:pt x="6054381" y="5750345"/>
                    <a:pt x="6099583" y="5703828"/>
                  </a:cubicBezTo>
                  <a:lnTo>
                    <a:pt x="6168189" y="5634490"/>
                  </a:lnTo>
                  <a:cubicBezTo>
                    <a:pt x="6191300" y="5611524"/>
                    <a:pt x="6216754" y="5587094"/>
                    <a:pt x="6241769" y="5564129"/>
                  </a:cubicBezTo>
                  <a:cubicBezTo>
                    <a:pt x="6342117" y="5470948"/>
                    <a:pt x="6452414" y="5386688"/>
                    <a:pt x="6567684" y="5312962"/>
                  </a:cubicBezTo>
                  <a:cubicBezTo>
                    <a:pt x="6682806" y="5238945"/>
                    <a:pt x="6803635" y="5177360"/>
                    <a:pt x="6918466" y="5121628"/>
                  </a:cubicBezTo>
                  <a:cubicBezTo>
                    <a:pt x="6975808" y="5093833"/>
                    <a:pt x="7031688" y="5067211"/>
                    <a:pt x="7084202" y="5039856"/>
                  </a:cubicBezTo>
                  <a:cubicBezTo>
                    <a:pt x="7136864" y="5012793"/>
                    <a:pt x="7186453" y="4985439"/>
                    <a:pt x="7231508" y="4955159"/>
                  </a:cubicBezTo>
                  <a:cubicBezTo>
                    <a:pt x="7322202" y="4895476"/>
                    <a:pt x="7395635" y="4824530"/>
                    <a:pt x="7455757" y="4736907"/>
                  </a:cubicBezTo>
                  <a:cubicBezTo>
                    <a:pt x="7515440" y="4649431"/>
                    <a:pt x="7562543" y="4547326"/>
                    <a:pt x="7597796" y="4437761"/>
                  </a:cubicBezTo>
                  <a:cubicBezTo>
                    <a:pt x="7632758" y="4328343"/>
                    <a:pt x="7655139" y="4210293"/>
                    <a:pt x="7667720" y="4093562"/>
                  </a:cubicBezTo>
                  <a:cubicBezTo>
                    <a:pt x="7679860" y="3976389"/>
                    <a:pt x="7682494" y="3858925"/>
                    <a:pt x="7680008" y="3742632"/>
                  </a:cubicBezTo>
                  <a:cubicBezTo>
                    <a:pt x="7676350" y="3626192"/>
                    <a:pt x="7668451" y="3510776"/>
                    <a:pt x="7657188" y="3396237"/>
                  </a:cubicBezTo>
                  <a:cubicBezTo>
                    <a:pt x="7645923" y="3281699"/>
                    <a:pt x="7628808" y="3167745"/>
                    <a:pt x="7604818" y="3055255"/>
                  </a:cubicBezTo>
                  <a:cubicBezTo>
                    <a:pt x="7581120" y="2942618"/>
                    <a:pt x="7552888" y="2831298"/>
                    <a:pt x="7522900" y="2720270"/>
                  </a:cubicBezTo>
                  <a:cubicBezTo>
                    <a:pt x="7462926" y="2498361"/>
                    <a:pt x="7392418" y="2277038"/>
                    <a:pt x="7299968" y="2062442"/>
                  </a:cubicBezTo>
                  <a:cubicBezTo>
                    <a:pt x="7207518" y="1847847"/>
                    <a:pt x="7097514" y="1639104"/>
                    <a:pt x="6971566" y="1438698"/>
                  </a:cubicBezTo>
                  <a:cubicBezTo>
                    <a:pt x="6908226" y="1338642"/>
                    <a:pt x="6841668" y="1240340"/>
                    <a:pt x="6771307" y="1144380"/>
                  </a:cubicBezTo>
                  <a:cubicBezTo>
                    <a:pt x="6700945" y="1048419"/>
                    <a:pt x="6625903" y="955677"/>
                    <a:pt x="6547935" y="865129"/>
                  </a:cubicBezTo>
                  <a:cubicBezTo>
                    <a:pt x="6392438" y="683740"/>
                    <a:pt x="6221873" y="514199"/>
                    <a:pt x="6037997" y="359872"/>
                  </a:cubicBezTo>
                  <a:cubicBezTo>
                    <a:pt x="5900420" y="243689"/>
                    <a:pt x="5754861" y="136638"/>
                    <a:pt x="5602369" y="40572"/>
                  </a:cubicBezTo>
                  <a:close/>
                  <a:moveTo>
                    <a:pt x="1689206" y="0"/>
                  </a:moveTo>
                  <a:lnTo>
                    <a:pt x="2580244" y="0"/>
                  </a:lnTo>
                  <a:lnTo>
                    <a:pt x="2556490" y="13997"/>
                  </a:lnTo>
                  <a:cubicBezTo>
                    <a:pt x="2405637" y="107875"/>
                    <a:pt x="2262108" y="212018"/>
                    <a:pt x="2125407" y="323156"/>
                  </a:cubicBezTo>
                  <a:cubicBezTo>
                    <a:pt x="2033982" y="397174"/>
                    <a:pt x="1946944" y="475874"/>
                    <a:pt x="1859322" y="553842"/>
                  </a:cubicBezTo>
                  <a:cubicBezTo>
                    <a:pt x="1771699" y="631664"/>
                    <a:pt x="1686271" y="712557"/>
                    <a:pt x="1607425" y="799741"/>
                  </a:cubicBezTo>
                  <a:cubicBezTo>
                    <a:pt x="1289847" y="1146281"/>
                    <a:pt x="1036342" y="1551627"/>
                    <a:pt x="861829" y="1987400"/>
                  </a:cubicBezTo>
                  <a:cubicBezTo>
                    <a:pt x="774499" y="2205213"/>
                    <a:pt x="707062" y="2430780"/>
                    <a:pt x="661422" y="2660149"/>
                  </a:cubicBezTo>
                  <a:cubicBezTo>
                    <a:pt x="638750" y="2774834"/>
                    <a:pt x="621196" y="2890541"/>
                    <a:pt x="608323" y="3006544"/>
                  </a:cubicBezTo>
                  <a:cubicBezTo>
                    <a:pt x="595888" y="3122545"/>
                    <a:pt x="587990" y="3239131"/>
                    <a:pt x="584625" y="3355571"/>
                  </a:cubicBezTo>
                  <a:cubicBezTo>
                    <a:pt x="581699" y="3472156"/>
                    <a:pt x="582578" y="3588890"/>
                    <a:pt x="589891" y="3705330"/>
                  </a:cubicBezTo>
                  <a:cubicBezTo>
                    <a:pt x="595742" y="3821770"/>
                    <a:pt x="607591" y="3937917"/>
                    <a:pt x="623389" y="4053626"/>
                  </a:cubicBezTo>
                  <a:cubicBezTo>
                    <a:pt x="655864" y="4284896"/>
                    <a:pt x="709988" y="4513828"/>
                    <a:pt x="787078" y="4735736"/>
                  </a:cubicBezTo>
                  <a:cubicBezTo>
                    <a:pt x="864023" y="4957499"/>
                    <a:pt x="962324" y="5172825"/>
                    <a:pt x="1081251" y="5376742"/>
                  </a:cubicBezTo>
                  <a:cubicBezTo>
                    <a:pt x="1140934" y="5478553"/>
                    <a:pt x="1205152" y="5578172"/>
                    <a:pt x="1274196" y="5674278"/>
                  </a:cubicBezTo>
                  <a:cubicBezTo>
                    <a:pt x="1308571" y="5722552"/>
                    <a:pt x="1344557" y="5769654"/>
                    <a:pt x="1381274" y="5816170"/>
                  </a:cubicBezTo>
                  <a:cubicBezTo>
                    <a:pt x="1418575" y="5862543"/>
                    <a:pt x="1456608" y="5908622"/>
                    <a:pt x="1495959" y="5953677"/>
                  </a:cubicBezTo>
                  <a:cubicBezTo>
                    <a:pt x="1652919" y="6133894"/>
                    <a:pt x="1826555" y="6300071"/>
                    <a:pt x="2013356" y="6450448"/>
                  </a:cubicBezTo>
                  <a:cubicBezTo>
                    <a:pt x="2037053" y="6468879"/>
                    <a:pt x="2060020" y="6488188"/>
                    <a:pt x="2083865" y="6506327"/>
                  </a:cubicBezTo>
                  <a:lnTo>
                    <a:pt x="2155688" y="6560744"/>
                  </a:lnTo>
                  <a:lnTo>
                    <a:pt x="2228537" y="6613844"/>
                  </a:lnTo>
                  <a:lnTo>
                    <a:pt x="2302700" y="6665190"/>
                  </a:lnTo>
                  <a:cubicBezTo>
                    <a:pt x="2402465" y="6732186"/>
                    <a:pt x="2505008" y="6795525"/>
                    <a:pt x="2610915" y="6853454"/>
                  </a:cubicBezTo>
                  <a:lnTo>
                    <a:pt x="2619731" y="6858000"/>
                  </a:lnTo>
                  <a:lnTo>
                    <a:pt x="1931408" y="6858000"/>
                  </a:lnTo>
                  <a:lnTo>
                    <a:pt x="1782231" y="6759101"/>
                  </a:lnTo>
                  <a:cubicBezTo>
                    <a:pt x="1566612" y="6607846"/>
                    <a:pt x="1365329" y="6435527"/>
                    <a:pt x="1179844" y="6247262"/>
                  </a:cubicBezTo>
                  <a:cubicBezTo>
                    <a:pt x="994506" y="6059437"/>
                    <a:pt x="824235" y="5851280"/>
                    <a:pt x="677221" y="5628784"/>
                  </a:cubicBezTo>
                  <a:cubicBezTo>
                    <a:pt x="530062" y="5405851"/>
                    <a:pt x="404700" y="5167998"/>
                    <a:pt x="302740" y="4919612"/>
                  </a:cubicBezTo>
                  <a:cubicBezTo>
                    <a:pt x="200636" y="4671373"/>
                    <a:pt x="123692" y="4412162"/>
                    <a:pt x="71615" y="4147685"/>
                  </a:cubicBezTo>
                  <a:cubicBezTo>
                    <a:pt x="45285" y="4015446"/>
                    <a:pt x="26854" y="3881599"/>
                    <a:pt x="14420" y="3747313"/>
                  </a:cubicBezTo>
                  <a:cubicBezTo>
                    <a:pt x="3595" y="3612880"/>
                    <a:pt x="-2256" y="3477862"/>
                    <a:pt x="815" y="3342991"/>
                  </a:cubicBezTo>
                  <a:cubicBezTo>
                    <a:pt x="3156" y="3208119"/>
                    <a:pt x="12811" y="3073394"/>
                    <a:pt x="29340" y="2939692"/>
                  </a:cubicBezTo>
                  <a:cubicBezTo>
                    <a:pt x="45578" y="2805845"/>
                    <a:pt x="68690" y="2673022"/>
                    <a:pt x="97946" y="2541660"/>
                  </a:cubicBezTo>
                  <a:cubicBezTo>
                    <a:pt x="156167" y="2278939"/>
                    <a:pt x="237791" y="2021777"/>
                    <a:pt x="341358" y="1774268"/>
                  </a:cubicBezTo>
                  <a:cubicBezTo>
                    <a:pt x="548640" y="1279252"/>
                    <a:pt x="844567" y="822415"/>
                    <a:pt x="1212758" y="432721"/>
                  </a:cubicBezTo>
                  <a:cubicBezTo>
                    <a:pt x="1305208" y="335736"/>
                    <a:pt x="1399705" y="240506"/>
                    <a:pt x="1499908" y="150982"/>
                  </a:cubicBezTo>
                  <a:cubicBezTo>
                    <a:pt x="1550010" y="106294"/>
                    <a:pt x="1602232" y="64018"/>
                    <a:pt x="1655863" y="2359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4" name="Freeform: Shape 13">
              <a:extLst>
                <a:ext uri="{FF2B5EF4-FFF2-40B4-BE49-F238E27FC236}">
                  <a16:creationId xmlns:a16="http://schemas.microsoft.com/office/drawing/2014/main" id="{EC2EF310-93E6-4F72-B482-07BF5CFBB0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65807" y="-3810"/>
              <a:ext cx="8870393" cy="6858000"/>
            </a:xfrm>
            <a:custGeom>
              <a:avLst/>
              <a:gdLst>
                <a:gd name="connsiteX0" fmla="*/ 6200652 w 8899328"/>
                <a:gd name="connsiteY0" fmla="*/ 0 h 6858000"/>
                <a:gd name="connsiteX1" fmla="*/ 7036991 w 8899328"/>
                <a:gd name="connsiteY1" fmla="*/ 0 h 6858000"/>
                <a:gd name="connsiteX2" fmla="*/ 7111956 w 8899328"/>
                <a:gd name="connsiteY2" fmla="*/ 52444 h 6858000"/>
                <a:gd name="connsiteX3" fmla="*/ 8899328 w 8899328"/>
                <a:gd name="connsiteY3" fmla="*/ 3560285 h 6858000"/>
                <a:gd name="connsiteX4" fmla="*/ 7441506 w 8899328"/>
                <a:gd name="connsiteY4" fmla="*/ 6800585 h 6858000"/>
                <a:gd name="connsiteX5" fmla="*/ 7374130 w 8899328"/>
                <a:gd name="connsiteY5" fmla="*/ 6858000 h 6858000"/>
                <a:gd name="connsiteX6" fmla="*/ 5835221 w 8899328"/>
                <a:gd name="connsiteY6" fmla="*/ 6858000 h 6858000"/>
                <a:gd name="connsiteX7" fmla="*/ 5891385 w 8899328"/>
                <a:gd name="connsiteY7" fmla="*/ 6810175 h 6858000"/>
                <a:gd name="connsiteX8" fmla="*/ 6032854 w 8899328"/>
                <a:gd name="connsiteY8" fmla="*/ 6677494 h 6858000"/>
                <a:gd name="connsiteX9" fmla="*/ 6170584 w 8899328"/>
                <a:gd name="connsiteY9" fmla="*/ 6539762 h 6858000"/>
                <a:gd name="connsiteX10" fmla="*/ 6305296 w 8899328"/>
                <a:gd name="connsiteY10" fmla="*/ 6398150 h 6858000"/>
                <a:gd name="connsiteX11" fmla="*/ 6572709 w 8899328"/>
                <a:gd name="connsiteY11" fmla="*/ 6110468 h 6858000"/>
                <a:gd name="connsiteX12" fmla="*/ 6707707 w 8899328"/>
                <a:gd name="connsiteY12" fmla="*/ 5966410 h 6858000"/>
                <a:gd name="connsiteX13" fmla="*/ 6846876 w 8899328"/>
                <a:gd name="connsiteY13" fmla="*/ 5823934 h 6858000"/>
                <a:gd name="connsiteX14" fmla="*/ 7497863 w 8899328"/>
                <a:gd name="connsiteY14" fmla="*/ 5348633 h 6858000"/>
                <a:gd name="connsiteX15" fmla="*/ 7825226 w 8899328"/>
                <a:gd name="connsiteY15" fmla="*/ 5147788 h 6858000"/>
                <a:gd name="connsiteX16" fmla="*/ 8071216 w 8899328"/>
                <a:gd name="connsiteY16" fmla="*/ 4893890 h 6858000"/>
                <a:gd name="connsiteX17" fmla="*/ 8224043 w 8899328"/>
                <a:gd name="connsiteY17" fmla="*/ 4570985 h 6858000"/>
                <a:gd name="connsiteX18" fmla="*/ 8315049 w 8899328"/>
                <a:gd name="connsiteY18" fmla="*/ 4212279 h 6858000"/>
                <a:gd name="connsiteX19" fmla="*/ 8330721 w 8899328"/>
                <a:gd name="connsiteY19" fmla="*/ 4120699 h 6858000"/>
                <a:gd name="connsiteX20" fmla="*/ 8343947 w 8899328"/>
                <a:gd name="connsiteY20" fmla="*/ 4028973 h 6858000"/>
                <a:gd name="connsiteX21" fmla="*/ 8353867 w 8899328"/>
                <a:gd name="connsiteY21" fmla="*/ 3936961 h 6858000"/>
                <a:gd name="connsiteX22" fmla="*/ 8361055 w 8899328"/>
                <a:gd name="connsiteY22" fmla="*/ 3844661 h 6858000"/>
                <a:gd name="connsiteX23" fmla="*/ 8365083 w 8899328"/>
                <a:gd name="connsiteY23" fmla="*/ 3475748 h 6858000"/>
                <a:gd name="connsiteX24" fmla="*/ 8359475 w 8899328"/>
                <a:gd name="connsiteY24" fmla="*/ 3383736 h 6858000"/>
                <a:gd name="connsiteX25" fmla="*/ 8350992 w 8899328"/>
                <a:gd name="connsiteY25" fmla="*/ 3292012 h 6858000"/>
                <a:gd name="connsiteX26" fmla="*/ 8340497 w 8899328"/>
                <a:gd name="connsiteY26" fmla="*/ 3200431 h 6858000"/>
                <a:gd name="connsiteX27" fmla="*/ 8327557 w 8899328"/>
                <a:gd name="connsiteY27" fmla="*/ 3109137 h 6858000"/>
                <a:gd name="connsiteX28" fmla="*/ 8252222 w 8899328"/>
                <a:gd name="connsiteY28" fmla="*/ 2747843 h 6858000"/>
                <a:gd name="connsiteX29" fmla="*/ 7998038 w 8899328"/>
                <a:gd name="connsiteY29" fmla="*/ 2051137 h 6858000"/>
                <a:gd name="connsiteX30" fmla="*/ 7825803 w 8899328"/>
                <a:gd name="connsiteY30" fmla="*/ 1719174 h 6858000"/>
                <a:gd name="connsiteX31" fmla="*/ 7627401 w 8899328"/>
                <a:gd name="connsiteY31" fmla="*/ 1399431 h 6858000"/>
                <a:gd name="connsiteX32" fmla="*/ 7404557 w 8899328"/>
                <a:gd name="connsiteY32" fmla="*/ 1093490 h 6858000"/>
                <a:gd name="connsiteX33" fmla="*/ 7157849 w 8899328"/>
                <a:gd name="connsiteY33" fmla="*/ 803362 h 6858000"/>
                <a:gd name="connsiteX34" fmla="*/ 6889001 w 8899328"/>
                <a:gd name="connsiteY34" fmla="*/ 530489 h 6858000"/>
                <a:gd name="connsiteX35" fmla="*/ 6597149 w 8899328"/>
                <a:gd name="connsiteY35" fmla="*/ 279180 h 6858000"/>
                <a:gd name="connsiteX36" fmla="*/ 6283731 w 8899328"/>
                <a:gd name="connsiteY36" fmla="*/ 51736 h 6858000"/>
                <a:gd name="connsiteX37" fmla="*/ 1862338 w 8899328"/>
                <a:gd name="connsiteY37" fmla="*/ 0 h 6858000"/>
                <a:gd name="connsiteX38" fmla="*/ 2555184 w 8899328"/>
                <a:gd name="connsiteY38" fmla="*/ 0 h 6858000"/>
                <a:gd name="connsiteX39" fmla="*/ 2420890 w 8899328"/>
                <a:gd name="connsiteY39" fmla="*/ 86030 h 6858000"/>
                <a:gd name="connsiteX40" fmla="*/ 1703381 w 8899328"/>
                <a:gd name="connsiteY40" fmla="*/ 715375 h 6858000"/>
                <a:gd name="connsiteX41" fmla="*/ 923719 w 8899328"/>
                <a:gd name="connsiteY41" fmla="*/ 1986010 h 6858000"/>
                <a:gd name="connsiteX42" fmla="*/ 717122 w 8899328"/>
                <a:gd name="connsiteY42" fmla="*/ 2694936 h 6858000"/>
                <a:gd name="connsiteX43" fmla="*/ 646244 w 8899328"/>
                <a:gd name="connsiteY43" fmla="*/ 3427730 h 6858000"/>
                <a:gd name="connsiteX44" fmla="*/ 707346 w 8899328"/>
                <a:gd name="connsiteY44" fmla="*/ 4160522 h 6858000"/>
                <a:gd name="connsiteX45" fmla="*/ 902872 w 8899328"/>
                <a:gd name="connsiteY45" fmla="*/ 4869880 h 6858000"/>
                <a:gd name="connsiteX46" fmla="*/ 1677359 w 8899328"/>
                <a:gd name="connsiteY46" fmla="*/ 6124701 h 6858000"/>
                <a:gd name="connsiteX47" fmla="*/ 2547624 w 8899328"/>
                <a:gd name="connsiteY47" fmla="*/ 6829930 h 6858000"/>
                <a:gd name="connsiteX48" fmla="*/ 2596857 w 8899328"/>
                <a:gd name="connsiteY48" fmla="*/ 6858000 h 6858000"/>
                <a:gd name="connsiteX49" fmla="*/ 1525198 w 8899328"/>
                <a:gd name="connsiteY49" fmla="*/ 6858000 h 6858000"/>
                <a:gd name="connsiteX50" fmla="*/ 1457823 w 8899328"/>
                <a:gd name="connsiteY50" fmla="*/ 6800585 h 6858000"/>
                <a:gd name="connsiteX51" fmla="*/ 0 w 8899328"/>
                <a:gd name="connsiteY51" fmla="*/ 3560285 h 6858000"/>
                <a:gd name="connsiteX52" fmla="*/ 1787372 w 8899328"/>
                <a:gd name="connsiteY52" fmla="*/ 524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899328" h="6858000">
                  <a:moveTo>
                    <a:pt x="6200652" y="0"/>
                  </a:moveTo>
                  <a:lnTo>
                    <a:pt x="7036991" y="0"/>
                  </a:lnTo>
                  <a:lnTo>
                    <a:pt x="7111956" y="52444"/>
                  </a:lnTo>
                  <a:cubicBezTo>
                    <a:pt x="8196995" y="850732"/>
                    <a:pt x="8899328" y="2124819"/>
                    <a:pt x="8899328" y="3560285"/>
                  </a:cubicBezTo>
                  <a:cubicBezTo>
                    <a:pt x="8899328" y="4844649"/>
                    <a:pt x="8337073" y="5999820"/>
                    <a:pt x="7441506" y="6800585"/>
                  </a:cubicBezTo>
                  <a:lnTo>
                    <a:pt x="7374130" y="6858000"/>
                  </a:lnTo>
                  <a:lnTo>
                    <a:pt x="5835221" y="6858000"/>
                  </a:lnTo>
                  <a:lnTo>
                    <a:pt x="5891385" y="6810175"/>
                  </a:lnTo>
                  <a:cubicBezTo>
                    <a:pt x="5939440" y="6767098"/>
                    <a:pt x="5986561" y="6722781"/>
                    <a:pt x="6032854" y="6677494"/>
                  </a:cubicBezTo>
                  <a:cubicBezTo>
                    <a:pt x="6079290" y="6632350"/>
                    <a:pt x="6125297" y="6586487"/>
                    <a:pt x="6170584" y="6539762"/>
                  </a:cubicBezTo>
                  <a:cubicBezTo>
                    <a:pt x="6215872" y="6493038"/>
                    <a:pt x="6260585" y="6445738"/>
                    <a:pt x="6305296" y="6398150"/>
                  </a:cubicBezTo>
                  <a:cubicBezTo>
                    <a:pt x="6394865" y="6303119"/>
                    <a:pt x="6483283" y="6206649"/>
                    <a:pt x="6572709" y="6110468"/>
                  </a:cubicBezTo>
                  <a:lnTo>
                    <a:pt x="6707707" y="5966410"/>
                  </a:lnTo>
                  <a:cubicBezTo>
                    <a:pt x="6752995" y="5918535"/>
                    <a:pt x="6798426" y="5871090"/>
                    <a:pt x="6846876" y="5823934"/>
                  </a:cubicBezTo>
                  <a:cubicBezTo>
                    <a:pt x="7037227" y="5634303"/>
                    <a:pt x="7265821" y="5478169"/>
                    <a:pt x="7497863" y="5348633"/>
                  </a:cubicBezTo>
                  <a:cubicBezTo>
                    <a:pt x="7612735" y="5282499"/>
                    <a:pt x="7726745" y="5220534"/>
                    <a:pt x="7825226" y="5147788"/>
                  </a:cubicBezTo>
                  <a:cubicBezTo>
                    <a:pt x="7924139" y="5075471"/>
                    <a:pt x="8006807" y="4992085"/>
                    <a:pt x="8071216" y="4893890"/>
                  </a:cubicBezTo>
                  <a:cubicBezTo>
                    <a:pt x="8136631" y="4796702"/>
                    <a:pt x="8185081" y="4686430"/>
                    <a:pt x="8224043" y="4570985"/>
                  </a:cubicBezTo>
                  <a:cubicBezTo>
                    <a:pt x="8263005" y="4455537"/>
                    <a:pt x="8292046" y="4334053"/>
                    <a:pt x="8315049" y="4212279"/>
                  </a:cubicBezTo>
                  <a:cubicBezTo>
                    <a:pt x="8320225" y="4181657"/>
                    <a:pt x="8326407" y="4151321"/>
                    <a:pt x="8330721" y="4120699"/>
                  </a:cubicBezTo>
                  <a:lnTo>
                    <a:pt x="8343947" y="4028973"/>
                  </a:lnTo>
                  <a:lnTo>
                    <a:pt x="8353867" y="3936961"/>
                  </a:lnTo>
                  <a:cubicBezTo>
                    <a:pt x="8357605" y="3906338"/>
                    <a:pt x="8358468" y="3875427"/>
                    <a:pt x="8361055" y="3844661"/>
                  </a:cubicBezTo>
                  <a:cubicBezTo>
                    <a:pt x="8369825" y="3721738"/>
                    <a:pt x="8369969" y="3598527"/>
                    <a:pt x="8365083" y="3475748"/>
                  </a:cubicBezTo>
                  <a:lnTo>
                    <a:pt x="8359475" y="3383736"/>
                  </a:lnTo>
                  <a:cubicBezTo>
                    <a:pt x="8357031" y="3353114"/>
                    <a:pt x="8353723" y="3322634"/>
                    <a:pt x="8350992" y="3292012"/>
                  </a:cubicBezTo>
                  <a:cubicBezTo>
                    <a:pt x="8348549" y="3261388"/>
                    <a:pt x="8343947" y="3230909"/>
                    <a:pt x="8340497" y="3200431"/>
                  </a:cubicBezTo>
                  <a:cubicBezTo>
                    <a:pt x="8337333" y="3169807"/>
                    <a:pt x="8332301" y="3139471"/>
                    <a:pt x="8327557" y="3109137"/>
                  </a:cubicBezTo>
                  <a:cubicBezTo>
                    <a:pt x="8308293" y="2987651"/>
                    <a:pt x="8283133" y="2867173"/>
                    <a:pt x="8252222" y="2747843"/>
                  </a:cubicBezTo>
                  <a:cubicBezTo>
                    <a:pt x="8188963" y="2509618"/>
                    <a:pt x="8103565" y="2276424"/>
                    <a:pt x="7998038" y="2051137"/>
                  </a:cubicBezTo>
                  <a:cubicBezTo>
                    <a:pt x="7945131" y="1938709"/>
                    <a:pt x="7887767" y="1827864"/>
                    <a:pt x="7825803" y="1719174"/>
                  </a:cubicBezTo>
                  <a:cubicBezTo>
                    <a:pt x="7764413" y="1610196"/>
                    <a:pt x="7697704" y="1503807"/>
                    <a:pt x="7627401" y="1399431"/>
                  </a:cubicBezTo>
                  <a:cubicBezTo>
                    <a:pt x="7557241" y="1295054"/>
                    <a:pt x="7482337" y="1193408"/>
                    <a:pt x="7404557" y="1093490"/>
                  </a:cubicBezTo>
                  <a:cubicBezTo>
                    <a:pt x="7326203" y="994145"/>
                    <a:pt x="7243824" y="897388"/>
                    <a:pt x="7157849" y="803362"/>
                  </a:cubicBezTo>
                  <a:cubicBezTo>
                    <a:pt x="7071731" y="709624"/>
                    <a:pt x="6982739" y="617755"/>
                    <a:pt x="6889001" y="530489"/>
                  </a:cubicBezTo>
                  <a:cubicBezTo>
                    <a:pt x="6795407" y="443077"/>
                    <a:pt x="6698076" y="359115"/>
                    <a:pt x="6597149" y="279180"/>
                  </a:cubicBezTo>
                  <a:cubicBezTo>
                    <a:pt x="6496223" y="199244"/>
                    <a:pt x="6391846" y="122902"/>
                    <a:pt x="6283731" y="51736"/>
                  </a:cubicBezTo>
                  <a:close/>
                  <a:moveTo>
                    <a:pt x="1862338" y="0"/>
                  </a:moveTo>
                  <a:lnTo>
                    <a:pt x="2555184" y="0"/>
                  </a:lnTo>
                  <a:lnTo>
                    <a:pt x="2420890" y="86030"/>
                  </a:lnTo>
                  <a:cubicBezTo>
                    <a:pt x="2154693" y="266478"/>
                    <a:pt x="1913733" y="479863"/>
                    <a:pt x="1703381" y="715375"/>
                  </a:cubicBezTo>
                  <a:cubicBezTo>
                    <a:pt x="1365810" y="1092339"/>
                    <a:pt x="1104149" y="1525660"/>
                    <a:pt x="923719" y="1986010"/>
                  </a:cubicBezTo>
                  <a:cubicBezTo>
                    <a:pt x="833720" y="2216041"/>
                    <a:pt x="763129" y="2453260"/>
                    <a:pt x="717122" y="2694936"/>
                  </a:cubicBezTo>
                  <a:cubicBezTo>
                    <a:pt x="671259" y="2936614"/>
                    <a:pt x="647538" y="3182027"/>
                    <a:pt x="646244" y="3427730"/>
                  </a:cubicBezTo>
                  <a:cubicBezTo>
                    <a:pt x="644376" y="3673432"/>
                    <a:pt x="665077" y="3918845"/>
                    <a:pt x="707346" y="4160522"/>
                  </a:cubicBezTo>
                  <a:cubicBezTo>
                    <a:pt x="749183" y="4402342"/>
                    <a:pt x="816035" y="4639849"/>
                    <a:pt x="902872" y="4869880"/>
                  </a:cubicBezTo>
                  <a:cubicBezTo>
                    <a:pt x="1077984" y="5329367"/>
                    <a:pt x="1339500" y="5759239"/>
                    <a:pt x="1677359" y="6124701"/>
                  </a:cubicBezTo>
                  <a:cubicBezTo>
                    <a:pt x="1930752" y="6398797"/>
                    <a:pt x="2225066" y="6636097"/>
                    <a:pt x="2547624" y="6829930"/>
                  </a:cubicBezTo>
                  <a:lnTo>
                    <a:pt x="2596857" y="6858000"/>
                  </a:lnTo>
                  <a:lnTo>
                    <a:pt x="1525198" y="6858000"/>
                  </a:lnTo>
                  <a:lnTo>
                    <a:pt x="1457823" y="6800585"/>
                  </a:lnTo>
                  <a:cubicBezTo>
                    <a:pt x="562255" y="5999820"/>
                    <a:pt x="0" y="4844649"/>
                    <a:pt x="0" y="3560285"/>
                  </a:cubicBezTo>
                  <a:cubicBezTo>
                    <a:pt x="0" y="2124819"/>
                    <a:pt x="702333" y="850732"/>
                    <a:pt x="1787372" y="5244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5" name="Freeform: Shape 14">
              <a:extLst>
                <a:ext uri="{FF2B5EF4-FFF2-40B4-BE49-F238E27FC236}">
                  <a16:creationId xmlns:a16="http://schemas.microsoft.com/office/drawing/2014/main" id="{100AB910-B0C2-495C-AFD9-34F51C9D45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810"/>
              <a:ext cx="12192000" cy="6858000"/>
            </a:xfrm>
            <a:custGeom>
              <a:avLst/>
              <a:gdLst>
                <a:gd name="connsiteX0" fmla="*/ 8201697 w 12192000"/>
                <a:gd name="connsiteY0" fmla="*/ 0 h 6858001"/>
                <a:gd name="connsiteX1" fmla="*/ 12192000 w 12192000"/>
                <a:gd name="connsiteY1" fmla="*/ 0 h 6858001"/>
                <a:gd name="connsiteX2" fmla="*/ 12192000 w 12192000"/>
                <a:gd name="connsiteY2" fmla="*/ 6858001 h 6858001"/>
                <a:gd name="connsiteX3" fmla="*/ 8460487 w 12192000"/>
                <a:gd name="connsiteY3" fmla="*/ 6858001 h 6858001"/>
                <a:gd name="connsiteX4" fmla="*/ 8553921 w 12192000"/>
                <a:gd name="connsiteY4" fmla="*/ 6784577 h 6858001"/>
                <a:gd name="connsiteX5" fmla="*/ 10092281 w 12192000"/>
                <a:gd name="connsiteY5" fmla="*/ 3522553 h 6858001"/>
                <a:gd name="connsiteX6" fmla="*/ 8228486 w 12192000"/>
                <a:gd name="connsiteY6" fmla="*/ 17174 h 6858001"/>
                <a:gd name="connsiteX7" fmla="*/ 0 w 12192000"/>
                <a:gd name="connsiteY7" fmla="*/ 0 h 6858001"/>
                <a:gd name="connsiteX8" fmla="*/ 3528179 w 12192000"/>
                <a:gd name="connsiteY8" fmla="*/ 0 h 6858001"/>
                <a:gd name="connsiteX9" fmla="*/ 3501391 w 12192000"/>
                <a:gd name="connsiteY9" fmla="*/ 17174 h 6858001"/>
                <a:gd name="connsiteX10" fmla="*/ 1637595 w 12192000"/>
                <a:gd name="connsiteY10" fmla="*/ 3522553 h 6858001"/>
                <a:gd name="connsiteX11" fmla="*/ 3175956 w 12192000"/>
                <a:gd name="connsiteY11" fmla="*/ 6784577 h 6858001"/>
                <a:gd name="connsiteX12" fmla="*/ 3269390 w 12192000"/>
                <a:gd name="connsiteY12" fmla="*/ 6858001 h 6858001"/>
                <a:gd name="connsiteX13" fmla="*/ 0 w 12192000"/>
                <a:gd name="connsiteY13"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1">
                  <a:moveTo>
                    <a:pt x="8201697" y="0"/>
                  </a:moveTo>
                  <a:lnTo>
                    <a:pt x="12192000" y="0"/>
                  </a:lnTo>
                  <a:lnTo>
                    <a:pt x="12192000" y="6858001"/>
                  </a:lnTo>
                  <a:lnTo>
                    <a:pt x="8460487" y="6858001"/>
                  </a:lnTo>
                  <a:lnTo>
                    <a:pt x="8553921" y="6784577"/>
                  </a:lnTo>
                  <a:cubicBezTo>
                    <a:pt x="9493436" y="6009220"/>
                    <a:pt x="10092281" y="4835820"/>
                    <a:pt x="10092281" y="3522553"/>
                  </a:cubicBezTo>
                  <a:cubicBezTo>
                    <a:pt x="10092281" y="2063368"/>
                    <a:pt x="9352966" y="776858"/>
                    <a:pt x="8228486" y="17174"/>
                  </a:cubicBezTo>
                  <a:close/>
                  <a:moveTo>
                    <a:pt x="0" y="0"/>
                  </a:moveTo>
                  <a:lnTo>
                    <a:pt x="3528179" y="0"/>
                  </a:lnTo>
                  <a:lnTo>
                    <a:pt x="3501391" y="17174"/>
                  </a:lnTo>
                  <a:cubicBezTo>
                    <a:pt x="2376910" y="776858"/>
                    <a:pt x="1637595" y="2063368"/>
                    <a:pt x="1637595" y="3522553"/>
                  </a:cubicBezTo>
                  <a:cubicBezTo>
                    <a:pt x="1637595" y="4835820"/>
                    <a:pt x="2236440" y="6009220"/>
                    <a:pt x="3175956" y="6784577"/>
                  </a:cubicBezTo>
                  <a:lnTo>
                    <a:pt x="3269390"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Rectangle 4">
            <a:extLst>
              <a:ext uri="{FF2B5EF4-FFF2-40B4-BE49-F238E27FC236}">
                <a16:creationId xmlns:a16="http://schemas.microsoft.com/office/drawing/2014/main" id="{B3AAD494-265B-CE9A-49F8-9E9E06136703}"/>
              </a:ext>
            </a:extLst>
          </p:cNvPr>
          <p:cNvSpPr/>
          <p:nvPr/>
        </p:nvSpPr>
        <p:spPr>
          <a:xfrm>
            <a:off x="5778514" y="148634"/>
            <a:ext cx="322915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fr-FR" sz="5400" b="1" cap="none" spc="0" dirty="0" err="1">
                <a:ln/>
                <a:solidFill>
                  <a:schemeClr val="accent4"/>
                </a:solidFill>
                <a:effectLst/>
              </a:rPr>
              <a:t>Dagonnet</a:t>
            </a:r>
            <a:endParaRPr lang="fr-FR" sz="5400" b="1" cap="none" spc="0" dirty="0">
              <a:ln/>
              <a:solidFill>
                <a:schemeClr val="accent4"/>
              </a:solidFill>
              <a:effectLst/>
            </a:endParaRPr>
          </a:p>
        </p:txBody>
      </p:sp>
      <p:sp>
        <p:nvSpPr>
          <p:cNvPr id="7" name="ZoneTexte 6">
            <a:extLst>
              <a:ext uri="{FF2B5EF4-FFF2-40B4-BE49-F238E27FC236}">
                <a16:creationId xmlns:a16="http://schemas.microsoft.com/office/drawing/2014/main" id="{DA00ADC3-9E88-6741-786C-2A58A36AA296}"/>
              </a:ext>
            </a:extLst>
          </p:cNvPr>
          <p:cNvSpPr txBox="1"/>
          <p:nvPr/>
        </p:nvSpPr>
        <p:spPr>
          <a:xfrm>
            <a:off x="203106" y="5886599"/>
            <a:ext cx="8737557" cy="646331"/>
          </a:xfrm>
          <a:prstGeom prst="rect">
            <a:avLst/>
          </a:prstGeom>
          <a:noFill/>
        </p:spPr>
        <p:txBody>
          <a:bodyPr wrap="square">
            <a:spAutoFit/>
          </a:bodyPr>
          <a:lstStyle/>
          <a:p>
            <a:pPr algn="ctr"/>
            <a:r>
              <a:rPr lang="fr-FR" sz="1800" b="0" i="1" strike="noStrike" baseline="0" dirty="0">
                <a:solidFill>
                  <a:schemeClr val="accent1">
                    <a:lumMod val="60000"/>
                    <a:lumOff val="40000"/>
                  </a:schemeClr>
                </a:solidFill>
                <a:latin typeface="SegoeUI-Italic"/>
              </a:rPr>
              <a:t>« Essayez d’en apprendre plus sur la source de la </a:t>
            </a:r>
            <a:r>
              <a:rPr lang="fr-FR" sz="1800" b="0" i="1" strike="noStrike" baseline="0" dirty="0" err="1">
                <a:solidFill>
                  <a:schemeClr val="accent1">
                    <a:lumMod val="60000"/>
                    <a:lumOff val="40000"/>
                  </a:schemeClr>
                </a:solidFill>
                <a:latin typeface="SegoeUI-Italic"/>
              </a:rPr>
              <a:t>penombra</a:t>
            </a:r>
            <a:r>
              <a:rPr lang="fr-FR" sz="1800" b="0" i="1" strike="noStrike" baseline="0" dirty="0">
                <a:solidFill>
                  <a:schemeClr val="accent1">
                    <a:lumMod val="60000"/>
                    <a:lumOff val="40000"/>
                  </a:schemeClr>
                </a:solidFill>
                <a:latin typeface="SegoeUI-Italic"/>
              </a:rPr>
              <a:t> et si des créatures de l’Anathème la produisent. »</a:t>
            </a:r>
            <a:endParaRPr lang="fr-FR" dirty="0">
              <a:solidFill>
                <a:schemeClr val="accent1">
                  <a:lumMod val="60000"/>
                  <a:lumOff val="40000"/>
                </a:schemeClr>
              </a:solidFill>
            </a:endParaRPr>
          </a:p>
        </p:txBody>
      </p:sp>
    </p:spTree>
    <p:extLst>
      <p:ext uri="{BB962C8B-B14F-4D97-AF65-F5344CB8AC3E}">
        <p14:creationId xmlns:p14="http://schemas.microsoft.com/office/powerpoint/2010/main" val="247641833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85DFFE-C3E0-4030-AE7F-A60F0A82A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id="{F4BD411B-016C-BCB3-B222-E2D40AF97BFF}"/>
              </a:ext>
            </a:extLst>
          </p:cNvPr>
          <p:cNvPicPr>
            <a:picLocks noChangeAspect="1"/>
          </p:cNvPicPr>
          <p:nvPr/>
        </p:nvPicPr>
        <p:blipFill>
          <a:blip r:embed="rId2"/>
          <a:srcRect t="2335" r="1" b="18086"/>
          <a:stretch/>
        </p:blipFill>
        <p:spPr>
          <a:xfrm>
            <a:off x="2547678" y="406591"/>
            <a:ext cx="6209661" cy="6044817"/>
          </a:xfrm>
          <a:custGeom>
            <a:avLst/>
            <a:gdLst/>
            <a:ahLst/>
            <a:cxnLst/>
            <a:rect l="l" t="t" r="r" b="b"/>
            <a:pathLst>
              <a:path w="8279548" h="6044817">
                <a:moveTo>
                  <a:pt x="8670" y="3353401"/>
                </a:moveTo>
                <a:lnTo>
                  <a:pt x="9145" y="3371492"/>
                </a:lnTo>
                <a:cubicBezTo>
                  <a:pt x="9699" y="3387565"/>
                  <a:pt x="10447" y="3405952"/>
                  <a:pt x="11359" y="3425479"/>
                </a:cubicBezTo>
                <a:lnTo>
                  <a:pt x="12840" y="3453616"/>
                </a:lnTo>
                <a:lnTo>
                  <a:pt x="10088" y="3453505"/>
                </a:lnTo>
                <a:cubicBezTo>
                  <a:pt x="-1786" y="3446192"/>
                  <a:pt x="-2668" y="3413238"/>
                  <a:pt x="4780" y="3369666"/>
                </a:cubicBezTo>
                <a:close/>
                <a:moveTo>
                  <a:pt x="8372" y="3312218"/>
                </a:moveTo>
                <a:cubicBezTo>
                  <a:pt x="8874" y="3309151"/>
                  <a:pt x="9584" y="3310642"/>
                  <a:pt x="10474" y="3315559"/>
                </a:cubicBezTo>
                <a:lnTo>
                  <a:pt x="13062" y="3335036"/>
                </a:lnTo>
                <a:lnTo>
                  <a:pt x="8670" y="3353401"/>
                </a:lnTo>
                <a:lnTo>
                  <a:pt x="8092" y="3331389"/>
                </a:lnTo>
                <a:cubicBezTo>
                  <a:pt x="7953" y="3321118"/>
                  <a:pt x="8037" y="3314336"/>
                  <a:pt x="8372" y="3312218"/>
                </a:cubicBezTo>
                <a:close/>
                <a:moveTo>
                  <a:pt x="7241326" y="1569777"/>
                </a:moveTo>
                <a:cubicBezTo>
                  <a:pt x="7223035" y="1582267"/>
                  <a:pt x="7204746" y="1594758"/>
                  <a:pt x="7186456" y="1607248"/>
                </a:cubicBezTo>
                <a:cubicBezTo>
                  <a:pt x="7196717" y="1604126"/>
                  <a:pt x="7207869" y="1601003"/>
                  <a:pt x="7218575" y="1597880"/>
                </a:cubicBezTo>
                <a:cubicBezTo>
                  <a:pt x="7227497" y="1590296"/>
                  <a:pt x="7236865" y="1583160"/>
                  <a:pt x="7245787" y="1575129"/>
                </a:cubicBezTo>
                <a:cubicBezTo>
                  <a:pt x="7244449" y="1573345"/>
                  <a:pt x="7242665" y="1571561"/>
                  <a:pt x="7241326" y="1569777"/>
                </a:cubicBezTo>
                <a:close/>
                <a:moveTo>
                  <a:pt x="6913001" y="943907"/>
                </a:moveTo>
                <a:cubicBezTo>
                  <a:pt x="6803262" y="1018851"/>
                  <a:pt x="6693523" y="1094241"/>
                  <a:pt x="6583784" y="1169185"/>
                </a:cubicBezTo>
                <a:cubicBezTo>
                  <a:pt x="6585569" y="1170969"/>
                  <a:pt x="6586907" y="1172754"/>
                  <a:pt x="6588692" y="1174538"/>
                </a:cubicBezTo>
                <a:cubicBezTo>
                  <a:pt x="6709136" y="1111193"/>
                  <a:pt x="6822890" y="1040710"/>
                  <a:pt x="6913001" y="943907"/>
                </a:cubicBezTo>
                <a:close/>
                <a:moveTo>
                  <a:pt x="7619780" y="253"/>
                </a:moveTo>
                <a:cubicBezTo>
                  <a:pt x="7623962" y="-472"/>
                  <a:pt x="7628088" y="197"/>
                  <a:pt x="7631657" y="4435"/>
                </a:cubicBezTo>
                <a:cubicBezTo>
                  <a:pt x="7637902" y="11572"/>
                  <a:pt x="7632550" y="20049"/>
                  <a:pt x="7628088" y="26294"/>
                </a:cubicBezTo>
                <a:cubicBezTo>
                  <a:pt x="7620059" y="37446"/>
                  <a:pt x="7612921" y="48152"/>
                  <a:pt x="7609799" y="61535"/>
                </a:cubicBezTo>
                <a:cubicBezTo>
                  <a:pt x="7607569" y="70457"/>
                  <a:pt x="7605337" y="80271"/>
                  <a:pt x="7611583" y="86962"/>
                </a:cubicBezTo>
                <a:cubicBezTo>
                  <a:pt x="7637456" y="115512"/>
                  <a:pt x="7618720" y="128895"/>
                  <a:pt x="7596416" y="144062"/>
                </a:cubicBezTo>
                <a:cubicBezTo>
                  <a:pt x="7565636" y="164583"/>
                  <a:pt x="7553591" y="194916"/>
                  <a:pt x="7560728" y="231050"/>
                </a:cubicBezTo>
                <a:cubicBezTo>
                  <a:pt x="7563405" y="245772"/>
                  <a:pt x="7561621" y="254693"/>
                  <a:pt x="7543330" y="254247"/>
                </a:cubicBezTo>
                <a:cubicBezTo>
                  <a:pt x="7536194" y="254247"/>
                  <a:pt x="7534409" y="259155"/>
                  <a:pt x="7531732" y="264507"/>
                </a:cubicBezTo>
                <a:cubicBezTo>
                  <a:pt x="7474633" y="390752"/>
                  <a:pt x="7392105" y="501383"/>
                  <a:pt x="7295303" y="603092"/>
                </a:cubicBezTo>
                <a:cubicBezTo>
                  <a:pt x="7216791" y="685620"/>
                  <a:pt x="7130248" y="760117"/>
                  <a:pt x="7040584" y="832385"/>
                </a:cubicBezTo>
                <a:cubicBezTo>
                  <a:pt x="7037908" y="834615"/>
                  <a:pt x="7035231" y="837291"/>
                  <a:pt x="7033892" y="841752"/>
                </a:cubicBezTo>
                <a:cubicBezTo>
                  <a:pt x="7076271" y="832831"/>
                  <a:pt x="7112851" y="814540"/>
                  <a:pt x="7148093" y="794021"/>
                </a:cubicBezTo>
                <a:cubicBezTo>
                  <a:pt x="7241772" y="739597"/>
                  <a:pt x="7320730" y="669114"/>
                  <a:pt x="7400581" y="599969"/>
                </a:cubicBezTo>
                <a:cubicBezTo>
                  <a:pt x="7449206" y="557591"/>
                  <a:pt x="7499167" y="516550"/>
                  <a:pt x="7552699" y="479079"/>
                </a:cubicBezTo>
                <a:cubicBezTo>
                  <a:pt x="7561621" y="472833"/>
                  <a:pt x="7567866" y="464803"/>
                  <a:pt x="7574111" y="456774"/>
                </a:cubicBezTo>
                <a:cubicBezTo>
                  <a:pt x="7577680" y="452313"/>
                  <a:pt x="7582140" y="448298"/>
                  <a:pt x="7589278" y="450083"/>
                </a:cubicBezTo>
                <a:cubicBezTo>
                  <a:pt x="7598201" y="452313"/>
                  <a:pt x="7599092" y="459004"/>
                  <a:pt x="7599985" y="465696"/>
                </a:cubicBezTo>
                <a:cubicBezTo>
                  <a:pt x="7602661" y="487108"/>
                  <a:pt x="7596862" y="506290"/>
                  <a:pt x="7585709" y="524580"/>
                </a:cubicBezTo>
                <a:cubicBezTo>
                  <a:pt x="7556713" y="571419"/>
                  <a:pt x="7513889" y="607553"/>
                  <a:pt x="7469725" y="641903"/>
                </a:cubicBezTo>
                <a:cubicBezTo>
                  <a:pt x="7412626" y="686066"/>
                  <a:pt x="7357310" y="732014"/>
                  <a:pt x="7306902" y="782422"/>
                </a:cubicBezTo>
                <a:cubicBezTo>
                  <a:pt x="7303333" y="785991"/>
                  <a:pt x="7296642" y="788221"/>
                  <a:pt x="7298872" y="798481"/>
                </a:cubicBezTo>
                <a:cubicBezTo>
                  <a:pt x="7330544" y="774838"/>
                  <a:pt x="7360433" y="751642"/>
                  <a:pt x="7390767" y="729336"/>
                </a:cubicBezTo>
                <a:cubicBezTo>
                  <a:pt x="7420655" y="707032"/>
                  <a:pt x="7450990" y="684727"/>
                  <a:pt x="7480878" y="662869"/>
                </a:cubicBezTo>
                <a:cubicBezTo>
                  <a:pt x="7488016" y="657516"/>
                  <a:pt x="7495599" y="649932"/>
                  <a:pt x="7505859" y="656624"/>
                </a:cubicBezTo>
                <a:cubicBezTo>
                  <a:pt x="7516565" y="663315"/>
                  <a:pt x="7515227" y="674467"/>
                  <a:pt x="7512550" y="683389"/>
                </a:cubicBezTo>
                <a:cubicBezTo>
                  <a:pt x="7504075" y="709708"/>
                  <a:pt x="7489353" y="732905"/>
                  <a:pt x="7469725" y="753426"/>
                </a:cubicBezTo>
                <a:cubicBezTo>
                  <a:pt x="7402812" y="821232"/>
                  <a:pt x="7325638" y="879670"/>
                  <a:pt x="7253816" y="943015"/>
                </a:cubicBezTo>
                <a:cubicBezTo>
                  <a:pt x="7215006" y="977365"/>
                  <a:pt x="7179319" y="1013945"/>
                  <a:pt x="7145415" y="1051862"/>
                </a:cubicBezTo>
                <a:cubicBezTo>
                  <a:pt x="7137832" y="1060338"/>
                  <a:pt x="7138279" y="1068368"/>
                  <a:pt x="7140509" y="1078182"/>
                </a:cubicBezTo>
                <a:cubicBezTo>
                  <a:pt x="7149430" y="1117885"/>
                  <a:pt x="7135602" y="1131267"/>
                  <a:pt x="7090992" y="1123684"/>
                </a:cubicBezTo>
                <a:cubicBezTo>
                  <a:pt x="7077164" y="1121452"/>
                  <a:pt x="7067796" y="1123684"/>
                  <a:pt x="7059320" y="1133051"/>
                </a:cubicBezTo>
                <a:cubicBezTo>
                  <a:pt x="6956718" y="1249035"/>
                  <a:pt x="6835381" y="1346730"/>
                  <a:pt x="6702891" y="1433718"/>
                </a:cubicBezTo>
                <a:cubicBezTo>
                  <a:pt x="6648914" y="1468959"/>
                  <a:pt x="6593152" y="1502417"/>
                  <a:pt x="6536499" y="1533643"/>
                </a:cubicBezTo>
                <a:cubicBezTo>
                  <a:pt x="6536499" y="1535873"/>
                  <a:pt x="6536499" y="1538551"/>
                  <a:pt x="6536499" y="1540781"/>
                </a:cubicBezTo>
                <a:cubicBezTo>
                  <a:pt x="6536945" y="1543903"/>
                  <a:pt x="6537391" y="1545687"/>
                  <a:pt x="6537836" y="1548365"/>
                </a:cubicBezTo>
                <a:cubicBezTo>
                  <a:pt x="6617688" y="1500186"/>
                  <a:pt x="6696646" y="1450670"/>
                  <a:pt x="6773821" y="1398477"/>
                </a:cubicBezTo>
                <a:cubicBezTo>
                  <a:pt x="6983038" y="1257066"/>
                  <a:pt x="7182888" y="1105393"/>
                  <a:pt x="7385860" y="957290"/>
                </a:cubicBezTo>
                <a:cubicBezTo>
                  <a:pt x="7454112" y="907327"/>
                  <a:pt x="7508089" y="843536"/>
                  <a:pt x="7569650" y="787329"/>
                </a:cubicBezTo>
                <a:cubicBezTo>
                  <a:pt x="7610691" y="749857"/>
                  <a:pt x="7649948" y="710601"/>
                  <a:pt x="7697679" y="679821"/>
                </a:cubicBezTo>
                <a:cubicBezTo>
                  <a:pt x="7717307" y="667330"/>
                  <a:pt x="7737827" y="656177"/>
                  <a:pt x="7764147" y="659300"/>
                </a:cubicBezTo>
                <a:cubicBezTo>
                  <a:pt x="7774407" y="660639"/>
                  <a:pt x="7786005" y="663315"/>
                  <a:pt x="7789574" y="674913"/>
                </a:cubicBezTo>
                <a:cubicBezTo>
                  <a:pt x="7792698" y="686512"/>
                  <a:pt x="7783329" y="691865"/>
                  <a:pt x="7774853" y="696771"/>
                </a:cubicBezTo>
                <a:cubicBezTo>
                  <a:pt x="7772623" y="698110"/>
                  <a:pt x="7770392" y="699895"/>
                  <a:pt x="7768162" y="699895"/>
                </a:cubicBezTo>
                <a:cubicBezTo>
                  <a:pt x="7725783" y="702571"/>
                  <a:pt x="7715969" y="736474"/>
                  <a:pt x="7695894" y="761010"/>
                </a:cubicBezTo>
                <a:cubicBezTo>
                  <a:pt x="7689649" y="768593"/>
                  <a:pt x="7689203" y="776177"/>
                  <a:pt x="7695894" y="785098"/>
                </a:cubicBezTo>
                <a:cubicBezTo>
                  <a:pt x="7707940" y="801157"/>
                  <a:pt x="7699463" y="808295"/>
                  <a:pt x="7683404" y="812756"/>
                </a:cubicBezTo>
                <a:cubicBezTo>
                  <a:pt x="7667345" y="817217"/>
                  <a:pt x="7649948" y="818555"/>
                  <a:pt x="7632550" y="828816"/>
                </a:cubicBezTo>
                <a:cubicBezTo>
                  <a:pt x="7660207" y="837291"/>
                  <a:pt x="7679389" y="828370"/>
                  <a:pt x="7697233" y="817217"/>
                </a:cubicBezTo>
                <a:cubicBezTo>
                  <a:pt x="7737382" y="792682"/>
                  <a:pt x="7763254" y="756548"/>
                  <a:pt x="7787790" y="719522"/>
                </a:cubicBezTo>
                <a:cubicBezTo>
                  <a:pt x="7792698" y="712385"/>
                  <a:pt x="7796712" y="704355"/>
                  <a:pt x="7803403" y="698556"/>
                </a:cubicBezTo>
                <a:cubicBezTo>
                  <a:pt x="7815894" y="686958"/>
                  <a:pt x="7829277" y="685620"/>
                  <a:pt x="7844443" y="699895"/>
                </a:cubicBezTo>
                <a:cubicBezTo>
                  <a:pt x="7864518" y="718631"/>
                  <a:pt x="7871655" y="717292"/>
                  <a:pt x="7878347" y="693204"/>
                </a:cubicBezTo>
                <a:cubicBezTo>
                  <a:pt x="7887269" y="660639"/>
                  <a:pt x="7907343" y="637888"/>
                  <a:pt x="7941692" y="625844"/>
                </a:cubicBezTo>
                <a:cubicBezTo>
                  <a:pt x="7948829" y="623166"/>
                  <a:pt x="7956413" y="619597"/>
                  <a:pt x="7963996" y="625397"/>
                </a:cubicBezTo>
                <a:cubicBezTo>
                  <a:pt x="7972026" y="632089"/>
                  <a:pt x="7966674" y="638779"/>
                  <a:pt x="7963551" y="645026"/>
                </a:cubicBezTo>
                <a:cubicBezTo>
                  <a:pt x="7959090" y="654840"/>
                  <a:pt x="7953737" y="664653"/>
                  <a:pt x="7949722" y="674913"/>
                </a:cubicBezTo>
                <a:cubicBezTo>
                  <a:pt x="7942584" y="691419"/>
                  <a:pt x="7941245" y="708817"/>
                  <a:pt x="7954628" y="724876"/>
                </a:cubicBezTo>
                <a:cubicBezTo>
                  <a:pt x="7964443" y="736474"/>
                  <a:pt x="7963551" y="744058"/>
                  <a:pt x="7950614" y="752087"/>
                </a:cubicBezTo>
                <a:cubicBezTo>
                  <a:pt x="7909127" y="777069"/>
                  <a:pt x="7882808" y="809634"/>
                  <a:pt x="7897083" y="860488"/>
                </a:cubicBezTo>
                <a:cubicBezTo>
                  <a:pt x="7899313" y="867626"/>
                  <a:pt x="7896636" y="874764"/>
                  <a:pt x="7888161" y="874317"/>
                </a:cubicBezTo>
                <a:cubicBezTo>
                  <a:pt x="7869425" y="872979"/>
                  <a:pt x="7866303" y="884578"/>
                  <a:pt x="7860949" y="896622"/>
                </a:cubicBezTo>
                <a:cubicBezTo>
                  <a:pt x="7808757" y="1012160"/>
                  <a:pt x="7733367" y="1112977"/>
                  <a:pt x="7646379" y="1207549"/>
                </a:cubicBezTo>
                <a:cubicBezTo>
                  <a:pt x="7560282" y="1301229"/>
                  <a:pt x="7463480" y="1385094"/>
                  <a:pt x="7360433" y="1465391"/>
                </a:cubicBezTo>
                <a:cubicBezTo>
                  <a:pt x="7389429" y="1462714"/>
                  <a:pt x="7426901" y="1446209"/>
                  <a:pt x="7463034" y="1427027"/>
                </a:cubicBezTo>
                <a:cubicBezTo>
                  <a:pt x="7558498" y="1375726"/>
                  <a:pt x="7637011" y="1306135"/>
                  <a:pt x="7716861" y="1237883"/>
                </a:cubicBezTo>
                <a:cubicBezTo>
                  <a:pt x="7772623" y="1190151"/>
                  <a:pt x="7827046" y="1141081"/>
                  <a:pt x="7889500" y="1100040"/>
                </a:cubicBezTo>
                <a:cubicBezTo>
                  <a:pt x="7896636" y="1095579"/>
                  <a:pt x="7901544" y="1089780"/>
                  <a:pt x="7905559" y="1082642"/>
                </a:cubicBezTo>
                <a:cubicBezTo>
                  <a:pt x="7909127" y="1076397"/>
                  <a:pt x="7914481" y="1070598"/>
                  <a:pt x="7923848" y="1073274"/>
                </a:cubicBezTo>
                <a:cubicBezTo>
                  <a:pt x="7933216" y="1076397"/>
                  <a:pt x="7934109" y="1084427"/>
                  <a:pt x="7934109" y="1091565"/>
                </a:cubicBezTo>
                <a:cubicBezTo>
                  <a:pt x="7932770" y="1118330"/>
                  <a:pt x="7925186" y="1142419"/>
                  <a:pt x="7908682" y="1163831"/>
                </a:cubicBezTo>
                <a:cubicBezTo>
                  <a:pt x="7876563" y="1206657"/>
                  <a:pt x="7833738" y="1240114"/>
                  <a:pt x="7790913" y="1273570"/>
                </a:cubicBezTo>
                <a:cubicBezTo>
                  <a:pt x="7731582" y="1319518"/>
                  <a:pt x="7676712" y="1369481"/>
                  <a:pt x="7627197" y="1425243"/>
                </a:cubicBezTo>
                <a:cubicBezTo>
                  <a:pt x="7662883" y="1398031"/>
                  <a:pt x="7698572" y="1370372"/>
                  <a:pt x="7734705" y="1343161"/>
                </a:cubicBezTo>
                <a:cubicBezTo>
                  <a:pt x="7761917" y="1322641"/>
                  <a:pt x="7790020" y="1303012"/>
                  <a:pt x="7817678" y="1282938"/>
                </a:cubicBezTo>
                <a:cubicBezTo>
                  <a:pt x="7824370" y="1278032"/>
                  <a:pt x="7831507" y="1272679"/>
                  <a:pt x="7840874" y="1279370"/>
                </a:cubicBezTo>
                <a:cubicBezTo>
                  <a:pt x="7849351" y="1285169"/>
                  <a:pt x="7848012" y="1293645"/>
                  <a:pt x="7846228" y="1301675"/>
                </a:cubicBezTo>
                <a:cubicBezTo>
                  <a:pt x="7839537" y="1333347"/>
                  <a:pt x="7820801" y="1358774"/>
                  <a:pt x="7797604" y="1381525"/>
                </a:cubicBezTo>
                <a:cubicBezTo>
                  <a:pt x="7769501" y="1408737"/>
                  <a:pt x="7740058" y="1434611"/>
                  <a:pt x="7709724" y="1460484"/>
                </a:cubicBezTo>
                <a:cubicBezTo>
                  <a:pt x="7742288" y="1453346"/>
                  <a:pt x="7774853" y="1446209"/>
                  <a:pt x="7807418" y="1440410"/>
                </a:cubicBezTo>
                <a:cubicBezTo>
                  <a:pt x="7792698" y="1492156"/>
                  <a:pt x="7758348" y="1502417"/>
                  <a:pt x="7727568" y="1510446"/>
                </a:cubicBezTo>
                <a:cubicBezTo>
                  <a:pt x="7686080" y="1520706"/>
                  <a:pt x="7646379" y="1533643"/>
                  <a:pt x="7607122" y="1548365"/>
                </a:cubicBezTo>
                <a:cubicBezTo>
                  <a:pt x="7590617" y="1563085"/>
                  <a:pt x="7574111" y="1577361"/>
                  <a:pt x="7558052" y="1592527"/>
                </a:cubicBezTo>
                <a:cubicBezTo>
                  <a:pt x="7541546" y="1608141"/>
                  <a:pt x="7525933" y="1623754"/>
                  <a:pt x="7510320" y="1640259"/>
                </a:cubicBezTo>
                <a:cubicBezTo>
                  <a:pt x="7499167" y="1652303"/>
                  <a:pt x="7485785" y="1662564"/>
                  <a:pt x="7498721" y="1683084"/>
                </a:cubicBezTo>
                <a:cubicBezTo>
                  <a:pt x="7504521" y="1692452"/>
                  <a:pt x="7466603" y="1743307"/>
                  <a:pt x="7454558" y="1746429"/>
                </a:cubicBezTo>
                <a:cubicBezTo>
                  <a:pt x="7452773" y="1746875"/>
                  <a:pt x="7450990" y="1747322"/>
                  <a:pt x="7449652" y="1747322"/>
                </a:cubicBezTo>
                <a:cubicBezTo>
                  <a:pt x="7423777" y="1745538"/>
                  <a:pt x="7417978" y="1760705"/>
                  <a:pt x="7417532" y="1779887"/>
                </a:cubicBezTo>
                <a:cubicBezTo>
                  <a:pt x="7417087" y="1798622"/>
                  <a:pt x="7421547" y="1821819"/>
                  <a:pt x="7386306" y="1812451"/>
                </a:cubicBezTo>
                <a:cubicBezTo>
                  <a:pt x="7382291" y="1811559"/>
                  <a:pt x="7381399" y="1814235"/>
                  <a:pt x="7379615" y="1817358"/>
                </a:cubicBezTo>
                <a:cubicBezTo>
                  <a:pt x="7341251" y="1897208"/>
                  <a:pt x="7276567" y="1958770"/>
                  <a:pt x="7212776" y="2020331"/>
                </a:cubicBezTo>
                <a:cubicBezTo>
                  <a:pt x="7209207" y="2023454"/>
                  <a:pt x="7205638" y="2026576"/>
                  <a:pt x="7202070" y="2029699"/>
                </a:cubicBezTo>
                <a:cubicBezTo>
                  <a:pt x="7268983" y="2014086"/>
                  <a:pt x="7489800" y="1994011"/>
                  <a:pt x="7554483" y="2000703"/>
                </a:cubicBezTo>
                <a:cubicBezTo>
                  <a:pt x="7612029" y="2006502"/>
                  <a:pt x="7937231" y="1909254"/>
                  <a:pt x="8004591" y="1851708"/>
                </a:cubicBezTo>
                <a:cubicBezTo>
                  <a:pt x="8013959" y="1896763"/>
                  <a:pt x="7993885" y="1914606"/>
                  <a:pt x="7977825" y="1935127"/>
                </a:cubicBezTo>
                <a:cubicBezTo>
                  <a:pt x="7955075" y="1964123"/>
                  <a:pt x="7951506" y="1984644"/>
                  <a:pt x="7994331" y="2007840"/>
                </a:cubicBezTo>
                <a:cubicBezTo>
                  <a:pt x="8117007" y="2073862"/>
                  <a:pt x="8115669" y="2076092"/>
                  <a:pt x="8000576" y="2165757"/>
                </a:cubicBezTo>
                <a:cubicBezTo>
                  <a:pt x="7995223" y="2169772"/>
                  <a:pt x="7997900" y="2182708"/>
                  <a:pt x="7996561" y="2191631"/>
                </a:cubicBezTo>
                <a:cubicBezTo>
                  <a:pt x="8026450" y="2205014"/>
                  <a:pt x="8061691" y="2170218"/>
                  <a:pt x="8097378" y="2207690"/>
                </a:cubicBezTo>
                <a:cubicBezTo>
                  <a:pt x="7943477" y="2372298"/>
                  <a:pt x="7709277" y="2528878"/>
                  <a:pt x="7496937" y="2652445"/>
                </a:cubicBezTo>
                <a:cubicBezTo>
                  <a:pt x="7668683" y="2693040"/>
                  <a:pt x="7771731" y="2550290"/>
                  <a:pt x="7897975" y="2568579"/>
                </a:cubicBezTo>
                <a:cubicBezTo>
                  <a:pt x="7960875" y="2613189"/>
                  <a:pt x="7773515" y="2685456"/>
                  <a:pt x="7952398" y="2706423"/>
                </a:cubicBezTo>
                <a:cubicBezTo>
                  <a:pt x="7874778" y="2745678"/>
                  <a:pt x="7817232" y="2784043"/>
                  <a:pt x="7763701" y="2829098"/>
                </a:cubicBezTo>
                <a:cubicBezTo>
                  <a:pt x="7668683" y="2909841"/>
                  <a:pt x="7649948" y="2963373"/>
                  <a:pt x="7693664" y="3071773"/>
                </a:cubicBezTo>
                <a:cubicBezTo>
                  <a:pt x="7722660" y="3143148"/>
                  <a:pt x="7764593" y="3208723"/>
                  <a:pt x="7727568" y="3293927"/>
                </a:cubicBezTo>
                <a:cubicBezTo>
                  <a:pt x="7702141" y="3352365"/>
                  <a:pt x="7711954" y="3390729"/>
                  <a:pt x="7808311" y="3364409"/>
                </a:cubicBezTo>
                <a:cubicBezTo>
                  <a:pt x="7912249" y="3336306"/>
                  <a:pt x="7951506" y="3388945"/>
                  <a:pt x="7925186" y="3491100"/>
                </a:cubicBezTo>
                <a:cubicBezTo>
                  <a:pt x="7908235" y="3556676"/>
                  <a:pt x="7926079" y="3577197"/>
                  <a:pt x="7997454" y="3569613"/>
                </a:cubicBezTo>
                <a:cubicBezTo>
                  <a:pt x="8076413" y="3561136"/>
                  <a:pt x="8151355" y="3518312"/>
                  <a:pt x="8249050" y="3538832"/>
                </a:cubicBezTo>
                <a:cubicBezTo>
                  <a:pt x="8170985" y="3658385"/>
                  <a:pt x="8004145" y="3624482"/>
                  <a:pt x="7913142" y="3738236"/>
                </a:cubicBezTo>
                <a:cubicBezTo>
                  <a:pt x="8021543" y="3738682"/>
                  <a:pt x="8104516" y="3738236"/>
                  <a:pt x="8184813" y="3713254"/>
                </a:cubicBezTo>
                <a:cubicBezTo>
                  <a:pt x="8218270" y="3702995"/>
                  <a:pt x="8254850" y="3692735"/>
                  <a:pt x="8273586" y="3727083"/>
                </a:cubicBezTo>
                <a:cubicBezTo>
                  <a:pt x="8295890" y="3768570"/>
                  <a:pt x="8250389" y="3784184"/>
                  <a:pt x="8223177" y="3791767"/>
                </a:cubicBezTo>
                <a:cubicBezTo>
                  <a:pt x="8146449" y="3812734"/>
                  <a:pt x="8087564" y="3862249"/>
                  <a:pt x="8023773" y="3901059"/>
                </a:cubicBezTo>
                <a:cubicBezTo>
                  <a:pt x="7884146" y="3986264"/>
                  <a:pt x="7730689" y="4057192"/>
                  <a:pt x="7612475" y="4197266"/>
                </a:cubicBezTo>
                <a:cubicBezTo>
                  <a:pt x="7761024" y="4161579"/>
                  <a:pt x="7872102" y="4078159"/>
                  <a:pt x="8010390" y="4061208"/>
                </a:cubicBezTo>
                <a:cubicBezTo>
                  <a:pt x="7890391" y="4189236"/>
                  <a:pt x="7736489" y="4272656"/>
                  <a:pt x="7590617" y="4365889"/>
                </a:cubicBezTo>
                <a:cubicBezTo>
                  <a:pt x="7549130" y="4392209"/>
                  <a:pt x="7506751" y="4410052"/>
                  <a:pt x="7497384" y="4467153"/>
                </a:cubicBezTo>
                <a:cubicBezTo>
                  <a:pt x="7479093" y="4577783"/>
                  <a:pt x="7425116" y="4669679"/>
                  <a:pt x="7308686" y="4718303"/>
                </a:cubicBezTo>
                <a:cubicBezTo>
                  <a:pt x="7307793" y="4718749"/>
                  <a:pt x="7314039" y="4735255"/>
                  <a:pt x="7318054" y="4746853"/>
                </a:cubicBezTo>
                <a:cubicBezTo>
                  <a:pt x="7388982" y="4750422"/>
                  <a:pt x="7444744" y="4684845"/>
                  <a:pt x="7535747" y="4706259"/>
                </a:cubicBezTo>
                <a:cubicBezTo>
                  <a:pt x="7449206" y="4795031"/>
                  <a:pt x="7376492" y="4874882"/>
                  <a:pt x="7253370" y="4917261"/>
                </a:cubicBezTo>
                <a:cubicBezTo>
                  <a:pt x="7154784" y="4951164"/>
                  <a:pt x="7033000" y="4970345"/>
                  <a:pt x="6961625" y="5079638"/>
                </a:cubicBezTo>
                <a:cubicBezTo>
                  <a:pt x="7044599" y="5101051"/>
                  <a:pt x="7106605" y="5074285"/>
                  <a:pt x="7168612" y="5055104"/>
                </a:cubicBezTo>
                <a:cubicBezTo>
                  <a:pt x="7264077" y="5025661"/>
                  <a:pt x="7357756" y="4992204"/>
                  <a:pt x="7453220" y="4962316"/>
                </a:cubicBezTo>
                <a:cubicBezTo>
                  <a:pt x="7489353" y="4951164"/>
                  <a:pt x="7529056" y="4942688"/>
                  <a:pt x="7552253" y="4997111"/>
                </a:cubicBezTo>
                <a:cubicBezTo>
                  <a:pt x="7431361" y="5008709"/>
                  <a:pt x="7358649" y="5081869"/>
                  <a:pt x="7282812" y="5150568"/>
                </a:cubicBezTo>
                <a:cubicBezTo>
                  <a:pt x="7239987" y="5189378"/>
                  <a:pt x="7205192" y="5241125"/>
                  <a:pt x="7128464" y="5221497"/>
                </a:cubicBezTo>
                <a:cubicBezTo>
                  <a:pt x="7087869" y="5211236"/>
                  <a:pt x="7061996" y="5240233"/>
                  <a:pt x="7066457" y="5275920"/>
                </a:cubicBezTo>
                <a:cubicBezTo>
                  <a:pt x="7081624" y="5401718"/>
                  <a:pt x="6987498" y="5445881"/>
                  <a:pt x="6889805" y="5469970"/>
                </a:cubicBezTo>
                <a:cubicBezTo>
                  <a:pt x="6705122" y="5515918"/>
                  <a:pt x="6551219" y="5623426"/>
                  <a:pt x="6371444" y="5682310"/>
                </a:cubicBezTo>
                <a:cubicBezTo>
                  <a:pt x="6196576" y="5739411"/>
                  <a:pt x="4884170" y="6004390"/>
                  <a:pt x="4551831" y="6030710"/>
                </a:cubicBezTo>
                <a:cubicBezTo>
                  <a:pt x="2518092" y="6191749"/>
                  <a:pt x="1055352" y="4921275"/>
                  <a:pt x="1048661" y="4903878"/>
                </a:cubicBezTo>
                <a:cubicBezTo>
                  <a:pt x="1017880" y="4822243"/>
                  <a:pt x="941599" y="4787001"/>
                  <a:pt x="872455" y="4743284"/>
                </a:cubicBezTo>
                <a:cubicBezTo>
                  <a:pt x="812231" y="4704920"/>
                  <a:pt x="747994" y="4664326"/>
                  <a:pt x="723013" y="4598750"/>
                </a:cubicBezTo>
                <a:cubicBezTo>
                  <a:pt x="690002" y="4511762"/>
                  <a:pt x="783682" y="4583137"/>
                  <a:pt x="801080" y="4549680"/>
                </a:cubicBezTo>
                <a:cubicBezTo>
                  <a:pt x="765392" y="4504624"/>
                  <a:pt x="710077" y="4463138"/>
                  <a:pt x="695355" y="4411837"/>
                </a:cubicBezTo>
                <a:cubicBezTo>
                  <a:pt x="642715" y="4226262"/>
                  <a:pt x="529409" y="4091096"/>
                  <a:pt x="359893" y="3986264"/>
                </a:cubicBezTo>
                <a:cubicBezTo>
                  <a:pt x="311269" y="3955930"/>
                  <a:pt x="279150" y="3901506"/>
                  <a:pt x="212682" y="3892584"/>
                </a:cubicBezTo>
                <a:cubicBezTo>
                  <a:pt x="65025" y="3873402"/>
                  <a:pt x="111866" y="3723515"/>
                  <a:pt x="33799" y="3657047"/>
                </a:cubicBezTo>
                <a:cubicBezTo>
                  <a:pt x="26438" y="3650802"/>
                  <a:pt x="19412" y="3568832"/>
                  <a:pt x="14561" y="3486305"/>
                </a:cubicBezTo>
                <a:lnTo>
                  <a:pt x="12840" y="3453616"/>
                </a:lnTo>
                <a:lnTo>
                  <a:pt x="21095" y="3453948"/>
                </a:lnTo>
                <a:lnTo>
                  <a:pt x="25905" y="3450639"/>
                </a:lnTo>
                <a:lnTo>
                  <a:pt x="27770" y="3466411"/>
                </a:lnTo>
                <a:cubicBezTo>
                  <a:pt x="33262" y="3508951"/>
                  <a:pt x="39263" y="3541509"/>
                  <a:pt x="44951" y="3533479"/>
                </a:cubicBezTo>
                <a:cubicBezTo>
                  <a:pt x="60119" y="3511621"/>
                  <a:pt x="83315" y="3492439"/>
                  <a:pt x="72163" y="3463889"/>
                </a:cubicBezTo>
                <a:cubicBezTo>
                  <a:pt x="67702" y="3451844"/>
                  <a:pt x="70824" y="3410804"/>
                  <a:pt x="36475" y="3443368"/>
                </a:cubicBezTo>
                <a:lnTo>
                  <a:pt x="25905" y="3450639"/>
                </a:lnTo>
                <a:lnTo>
                  <a:pt x="22479" y="3421677"/>
                </a:lnTo>
                <a:cubicBezTo>
                  <a:pt x="19106" y="3391148"/>
                  <a:pt x="16081" y="3360716"/>
                  <a:pt x="13648" y="3339450"/>
                </a:cubicBezTo>
                <a:lnTo>
                  <a:pt x="13062" y="3335036"/>
                </a:lnTo>
                <a:lnTo>
                  <a:pt x="21866" y="3298221"/>
                </a:lnTo>
                <a:cubicBezTo>
                  <a:pt x="52089" y="3197348"/>
                  <a:pt x="110303" y="3084040"/>
                  <a:pt x="175210" y="3078464"/>
                </a:cubicBezTo>
                <a:cubicBezTo>
                  <a:pt x="127925" y="2954896"/>
                  <a:pt x="127925" y="2954896"/>
                  <a:pt x="282273" y="2937945"/>
                </a:cubicBezTo>
                <a:cubicBezTo>
                  <a:pt x="222942" y="2859432"/>
                  <a:pt x="222942" y="2839357"/>
                  <a:pt x="294764" y="2812593"/>
                </a:cubicBezTo>
                <a:cubicBezTo>
                  <a:pt x="363908" y="2786719"/>
                  <a:pt x="440636" y="2778244"/>
                  <a:pt x="504427" y="2738541"/>
                </a:cubicBezTo>
                <a:cubicBezTo>
                  <a:pt x="445542" y="2638170"/>
                  <a:pt x="429038" y="2522185"/>
                  <a:pt x="307254" y="2473116"/>
                </a:cubicBezTo>
                <a:cubicBezTo>
                  <a:pt x="288072" y="2465532"/>
                  <a:pt x="275135" y="2435197"/>
                  <a:pt x="287626" y="2418246"/>
                </a:cubicBezTo>
                <a:cubicBezTo>
                  <a:pt x="331790" y="2355347"/>
                  <a:pt x="268444" y="2234901"/>
                  <a:pt x="405841" y="2221965"/>
                </a:cubicBezTo>
                <a:cubicBezTo>
                  <a:pt x="422793" y="2220181"/>
                  <a:pt x="438406" y="2207690"/>
                  <a:pt x="425023" y="2190292"/>
                </a:cubicBezTo>
                <a:cubicBezTo>
                  <a:pt x="379075" y="2130962"/>
                  <a:pt x="434837" y="2134976"/>
                  <a:pt x="468739" y="2127394"/>
                </a:cubicBezTo>
                <a:cubicBezTo>
                  <a:pt x="509781" y="2118471"/>
                  <a:pt x="556174" y="2144344"/>
                  <a:pt x="594091" y="2112226"/>
                </a:cubicBezTo>
                <a:cubicBezTo>
                  <a:pt x="585170" y="2078323"/>
                  <a:pt x="552160" y="2078769"/>
                  <a:pt x="528963" y="2068063"/>
                </a:cubicBezTo>
                <a:cubicBezTo>
                  <a:pt x="461157" y="2036390"/>
                  <a:pt x="405841" y="1998918"/>
                  <a:pt x="402718" y="1917729"/>
                </a:cubicBezTo>
                <a:cubicBezTo>
                  <a:pt x="400042" y="1852153"/>
                  <a:pt x="392904" y="1794162"/>
                  <a:pt x="486584" y="1774087"/>
                </a:cubicBezTo>
                <a:cubicBezTo>
                  <a:pt x="501304" y="1770965"/>
                  <a:pt x="508888" y="1762489"/>
                  <a:pt x="511565" y="1751337"/>
                </a:cubicBezTo>
                <a:cubicBezTo>
                  <a:pt x="500858" y="1740630"/>
                  <a:pt x="490599" y="1729477"/>
                  <a:pt x="478109" y="1721448"/>
                </a:cubicBezTo>
                <a:cubicBezTo>
                  <a:pt x="436175" y="1695129"/>
                  <a:pt x="421900" y="1656318"/>
                  <a:pt x="409410" y="1615724"/>
                </a:cubicBezTo>
                <a:cubicBezTo>
                  <a:pt x="401380" y="1589851"/>
                  <a:pt x="392012" y="1564424"/>
                  <a:pt x="373722" y="1542118"/>
                </a:cubicBezTo>
                <a:cubicBezTo>
                  <a:pt x="362569" y="1528290"/>
                  <a:pt x="348740" y="1518030"/>
                  <a:pt x="331343" y="1512231"/>
                </a:cubicBezTo>
                <a:cubicBezTo>
                  <a:pt x="316177" y="1506877"/>
                  <a:pt x="311715" y="1499739"/>
                  <a:pt x="321976" y="1486804"/>
                </a:cubicBezTo>
                <a:cubicBezTo>
                  <a:pt x="350972" y="1449777"/>
                  <a:pt x="362569" y="1409182"/>
                  <a:pt x="343388" y="1361897"/>
                </a:cubicBezTo>
                <a:cubicBezTo>
                  <a:pt x="337588" y="1347623"/>
                  <a:pt x="341602" y="1335131"/>
                  <a:pt x="355432" y="1329778"/>
                </a:cubicBezTo>
                <a:cubicBezTo>
                  <a:pt x="412979" y="1307028"/>
                  <a:pt x="427253" y="1254388"/>
                  <a:pt x="451789" y="1209779"/>
                </a:cubicBezTo>
                <a:cubicBezTo>
                  <a:pt x="486584" y="1146434"/>
                  <a:pt x="518256" y="1081751"/>
                  <a:pt x="542344" y="1013052"/>
                </a:cubicBezTo>
                <a:cubicBezTo>
                  <a:pt x="556620" y="972012"/>
                  <a:pt x="570449" y="931417"/>
                  <a:pt x="560635" y="885915"/>
                </a:cubicBezTo>
                <a:cubicBezTo>
                  <a:pt x="558405" y="874764"/>
                  <a:pt x="562419" y="865395"/>
                  <a:pt x="568219" y="856919"/>
                </a:cubicBezTo>
                <a:cubicBezTo>
                  <a:pt x="592754" y="819893"/>
                  <a:pt x="589631" y="780638"/>
                  <a:pt x="570895" y="740043"/>
                </a:cubicBezTo>
                <a:cubicBezTo>
                  <a:pt x="559296" y="715508"/>
                  <a:pt x="560635" y="712385"/>
                  <a:pt x="590077" y="713277"/>
                </a:cubicBezTo>
                <a:cubicBezTo>
                  <a:pt x="649853" y="714616"/>
                  <a:pt x="709184" y="716846"/>
                  <a:pt x="768069" y="709263"/>
                </a:cubicBezTo>
                <a:cubicBezTo>
                  <a:pt x="834090" y="700786"/>
                  <a:pt x="855503" y="681158"/>
                  <a:pt x="805540" y="624505"/>
                </a:cubicBezTo>
                <a:cubicBezTo>
                  <a:pt x="794833" y="612461"/>
                  <a:pt x="785466" y="599078"/>
                  <a:pt x="780559" y="583910"/>
                </a:cubicBezTo>
                <a:cubicBezTo>
                  <a:pt x="776990" y="571866"/>
                  <a:pt x="780113" y="563390"/>
                  <a:pt x="790819" y="557591"/>
                </a:cubicBezTo>
                <a:cubicBezTo>
                  <a:pt x="803310" y="550454"/>
                  <a:pt x="810001" y="560268"/>
                  <a:pt x="817139" y="567404"/>
                </a:cubicBezTo>
                <a:cubicBezTo>
                  <a:pt x="855949" y="605769"/>
                  <a:pt x="904572" y="632089"/>
                  <a:pt x="950966" y="661085"/>
                </a:cubicBezTo>
                <a:cubicBezTo>
                  <a:pt x="1017435" y="703018"/>
                  <a:pt x="1087471" y="740043"/>
                  <a:pt x="1146802" y="790897"/>
                </a:cubicBezTo>
                <a:cubicBezTo>
                  <a:pt x="1161968" y="803835"/>
                  <a:pt x="1186503" y="794021"/>
                  <a:pt x="1188288" y="772161"/>
                </a:cubicBezTo>
                <a:cubicBezTo>
                  <a:pt x="1190072" y="750303"/>
                  <a:pt x="1202116" y="750303"/>
                  <a:pt x="1219960" y="755656"/>
                </a:cubicBezTo>
                <a:cubicBezTo>
                  <a:pt x="1241373" y="761901"/>
                  <a:pt x="1262786" y="768146"/>
                  <a:pt x="1283752" y="775284"/>
                </a:cubicBezTo>
                <a:cubicBezTo>
                  <a:pt x="1305611" y="782868"/>
                  <a:pt x="1315424" y="798927"/>
                  <a:pt x="1317655" y="819002"/>
                </a:cubicBezTo>
                <a:cubicBezTo>
                  <a:pt x="1318101" y="822794"/>
                  <a:pt x="1318213" y="827031"/>
                  <a:pt x="1317209" y="830488"/>
                </a:cubicBezTo>
                <a:lnTo>
                  <a:pt x="1312784" y="834706"/>
                </a:lnTo>
                <a:lnTo>
                  <a:pt x="1307604" y="836392"/>
                </a:lnTo>
                <a:cubicBezTo>
                  <a:pt x="1302209" y="838239"/>
                  <a:pt x="1301818" y="838741"/>
                  <a:pt x="1310071" y="837291"/>
                </a:cubicBezTo>
                <a:lnTo>
                  <a:pt x="1312784" y="834706"/>
                </a:lnTo>
                <a:lnTo>
                  <a:pt x="1335164" y="827421"/>
                </a:lnTo>
                <a:cubicBezTo>
                  <a:pt x="1358695" y="819559"/>
                  <a:pt x="1387691" y="808741"/>
                  <a:pt x="1393044" y="799820"/>
                </a:cubicBezTo>
                <a:cubicBezTo>
                  <a:pt x="1393490" y="798927"/>
                  <a:pt x="1657132" y="863165"/>
                  <a:pt x="1737429" y="903760"/>
                </a:cubicBezTo>
                <a:cubicBezTo>
                  <a:pt x="1787390" y="929187"/>
                  <a:pt x="2773257" y="1331562"/>
                  <a:pt x="4138303" y="1231638"/>
                </a:cubicBezTo>
                <a:cubicBezTo>
                  <a:pt x="4186481" y="1228070"/>
                  <a:pt x="4231982" y="1225838"/>
                  <a:pt x="4278375" y="1224055"/>
                </a:cubicBezTo>
                <a:cubicBezTo>
                  <a:pt x="4688781" y="1205764"/>
                  <a:pt x="5091603" y="1196842"/>
                  <a:pt x="5261564" y="1174984"/>
                </a:cubicBezTo>
                <a:cubicBezTo>
                  <a:pt x="5394500" y="1157586"/>
                  <a:pt x="6074346" y="1010376"/>
                  <a:pt x="6273750" y="885915"/>
                </a:cubicBezTo>
                <a:cubicBezTo>
                  <a:pt x="6477614" y="758332"/>
                  <a:pt x="6669881" y="617367"/>
                  <a:pt x="6861254" y="475956"/>
                </a:cubicBezTo>
                <a:cubicBezTo>
                  <a:pt x="6944228" y="414841"/>
                  <a:pt x="7032555" y="359079"/>
                  <a:pt x="7107498" y="289043"/>
                </a:cubicBezTo>
                <a:cubicBezTo>
                  <a:pt x="7182441" y="218560"/>
                  <a:pt x="7253816" y="145401"/>
                  <a:pt x="7335005" y="80271"/>
                </a:cubicBezTo>
                <a:cubicBezTo>
                  <a:pt x="7358202" y="61535"/>
                  <a:pt x="7381399" y="41461"/>
                  <a:pt x="7415302" y="38338"/>
                </a:cubicBezTo>
                <a:cubicBezTo>
                  <a:pt x="7422886" y="37446"/>
                  <a:pt x="7430915" y="37892"/>
                  <a:pt x="7438499" y="38784"/>
                </a:cubicBezTo>
                <a:cubicBezTo>
                  <a:pt x="7446974" y="39677"/>
                  <a:pt x="7453666" y="44137"/>
                  <a:pt x="7456789" y="51721"/>
                </a:cubicBezTo>
                <a:cubicBezTo>
                  <a:pt x="7459911" y="60197"/>
                  <a:pt x="7454558" y="65104"/>
                  <a:pt x="7448313" y="69564"/>
                </a:cubicBezTo>
                <a:cubicBezTo>
                  <a:pt x="7443852" y="72687"/>
                  <a:pt x="7439392" y="77595"/>
                  <a:pt x="7433593" y="78487"/>
                </a:cubicBezTo>
                <a:cubicBezTo>
                  <a:pt x="7396566" y="83840"/>
                  <a:pt x="7382737" y="111052"/>
                  <a:pt x="7365340" y="135140"/>
                </a:cubicBezTo>
                <a:cubicBezTo>
                  <a:pt x="7357756" y="145401"/>
                  <a:pt x="7349726" y="153430"/>
                  <a:pt x="7363555" y="168151"/>
                </a:cubicBezTo>
                <a:cubicBezTo>
                  <a:pt x="7375599" y="181088"/>
                  <a:pt x="7363109" y="187780"/>
                  <a:pt x="7350619" y="191349"/>
                </a:cubicBezTo>
                <a:cubicBezTo>
                  <a:pt x="7333222" y="196255"/>
                  <a:pt x="7312701" y="195364"/>
                  <a:pt x="7293073" y="211422"/>
                </a:cubicBezTo>
                <a:cubicBezTo>
                  <a:pt x="7366678" y="212761"/>
                  <a:pt x="7397905" y="170382"/>
                  <a:pt x="7431361" y="131125"/>
                </a:cubicBezTo>
                <a:cubicBezTo>
                  <a:pt x="7443852" y="116851"/>
                  <a:pt x="7452328" y="99899"/>
                  <a:pt x="7463034" y="83840"/>
                </a:cubicBezTo>
                <a:cubicBezTo>
                  <a:pt x="7476417" y="64212"/>
                  <a:pt x="7492030" y="63319"/>
                  <a:pt x="7511658" y="80717"/>
                </a:cubicBezTo>
                <a:cubicBezTo>
                  <a:pt x="7529056" y="96330"/>
                  <a:pt x="7537531" y="94993"/>
                  <a:pt x="7543330" y="73579"/>
                </a:cubicBezTo>
                <a:cubicBezTo>
                  <a:pt x="7552253" y="40122"/>
                  <a:pt x="7572773" y="16480"/>
                  <a:pt x="7607569" y="4435"/>
                </a:cubicBezTo>
                <a:cubicBezTo>
                  <a:pt x="7611361" y="3097"/>
                  <a:pt x="7615598" y="978"/>
                  <a:pt x="7619780" y="253"/>
                </a:cubicBezTo>
                <a:close/>
              </a:path>
            </a:pathLst>
          </a:custGeom>
        </p:spPr>
      </p:pic>
      <p:sp>
        <p:nvSpPr>
          <p:cNvPr id="4" name="Rectangle 3">
            <a:extLst>
              <a:ext uri="{FF2B5EF4-FFF2-40B4-BE49-F238E27FC236}">
                <a16:creationId xmlns:a16="http://schemas.microsoft.com/office/drawing/2014/main" id="{95DD1F11-2E64-7942-124E-FD4829DBD401}"/>
              </a:ext>
            </a:extLst>
          </p:cNvPr>
          <p:cNvSpPr/>
          <p:nvPr/>
        </p:nvSpPr>
        <p:spPr>
          <a:xfrm>
            <a:off x="609932" y="406591"/>
            <a:ext cx="2202847" cy="923330"/>
          </a:xfrm>
          <a:prstGeom prst="rect">
            <a:avLst/>
          </a:prstGeom>
          <a:noFill/>
        </p:spPr>
        <p:txBody>
          <a:bodyPr wrap="none" lIns="91440" tIns="45720" rIns="91440" bIns="45720">
            <a:spAutoFit/>
          </a:bodyPr>
          <a:lstStyle/>
          <a:p>
            <a:pPr algn="ctr"/>
            <a:r>
              <a:rPr lang="fr-FR" sz="5400" b="0" i="1" cap="none" spc="0" dirty="0" err="1">
                <a:ln w="0"/>
                <a:solidFill>
                  <a:srgbClr val="00B050"/>
                </a:solidFill>
                <a:effectLst>
                  <a:reflection blurRad="6350" stA="53000" endA="300" endPos="35500" dir="5400000" sy="-90000" algn="bl" rotWithShape="0"/>
                </a:effectLst>
              </a:rPr>
              <a:t>Bohort</a:t>
            </a:r>
            <a:endParaRPr lang="fr-FR" sz="5400" b="0" i="1" cap="none" spc="0" dirty="0">
              <a:ln w="0"/>
              <a:solidFill>
                <a:srgbClr val="00B050"/>
              </a:solidFill>
              <a:effectLst>
                <a:reflection blurRad="6350" stA="53000" endA="300" endPos="35500" dir="5400000" sy="-90000" algn="bl" rotWithShape="0"/>
              </a:effectLst>
            </a:endParaRPr>
          </a:p>
        </p:txBody>
      </p:sp>
      <p:sp>
        <p:nvSpPr>
          <p:cNvPr id="6" name="ZoneTexte 5">
            <a:extLst>
              <a:ext uri="{FF2B5EF4-FFF2-40B4-BE49-F238E27FC236}">
                <a16:creationId xmlns:a16="http://schemas.microsoft.com/office/drawing/2014/main" id="{E7A6D0F2-9F5A-AD7B-C121-AC69300B5C70}"/>
              </a:ext>
            </a:extLst>
          </p:cNvPr>
          <p:cNvSpPr txBox="1"/>
          <p:nvPr/>
        </p:nvSpPr>
        <p:spPr>
          <a:xfrm>
            <a:off x="851060" y="2935876"/>
            <a:ext cx="1455491" cy="2031325"/>
          </a:xfrm>
          <a:prstGeom prst="rect">
            <a:avLst/>
          </a:prstGeom>
          <a:noFill/>
        </p:spPr>
        <p:txBody>
          <a:bodyPr wrap="square">
            <a:spAutoFit/>
          </a:bodyPr>
          <a:lstStyle/>
          <a:p>
            <a:pPr algn="l"/>
            <a:r>
              <a:rPr lang="fr-FR" sz="1800" b="0" i="1" u="none" strike="noStrike" baseline="0" dirty="0">
                <a:solidFill>
                  <a:schemeClr val="accent6">
                    <a:lumMod val="60000"/>
                    <a:lumOff val="40000"/>
                  </a:schemeClr>
                </a:solidFill>
                <a:latin typeface="SegoeUI-Italic"/>
              </a:rPr>
              <a:t>« Les chevaliers noirs ont volé un </a:t>
            </a:r>
            <a:r>
              <a:rPr lang="fr-FR" sz="1800" b="0" i="1" u="none" strike="noStrike" baseline="0" dirty="0" err="1">
                <a:solidFill>
                  <a:schemeClr val="accent6">
                    <a:lumMod val="60000"/>
                    <a:lumOff val="40000"/>
                  </a:schemeClr>
                </a:solidFill>
                <a:latin typeface="SegoeUI-Italic"/>
              </a:rPr>
              <a:t>vector</a:t>
            </a:r>
            <a:r>
              <a:rPr lang="fr-FR" sz="1800" b="0" i="1" u="none" strike="noStrike" baseline="0" dirty="0">
                <a:solidFill>
                  <a:schemeClr val="accent6">
                    <a:lumMod val="60000"/>
                    <a:lumOff val="40000"/>
                  </a:schemeClr>
                </a:solidFill>
                <a:latin typeface="SegoeUI-Italic"/>
              </a:rPr>
              <a:t>, essayez de le récupérer. »</a:t>
            </a:r>
            <a:endParaRPr lang="fr-FR" dirty="0">
              <a:solidFill>
                <a:schemeClr val="accent6">
                  <a:lumMod val="60000"/>
                  <a:lumOff val="40000"/>
                </a:schemeClr>
              </a:solidFill>
            </a:endParaRPr>
          </a:p>
        </p:txBody>
      </p:sp>
    </p:spTree>
    <p:extLst>
      <p:ext uri="{BB962C8B-B14F-4D97-AF65-F5344CB8AC3E}">
        <p14:creationId xmlns:p14="http://schemas.microsoft.com/office/powerpoint/2010/main" val="246635351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742A528-B5BC-48B8-92DE-9C2B44451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id="{C6FF155E-AEB4-E90E-D52F-3E2A9FE76F71}"/>
              </a:ext>
            </a:extLst>
          </p:cNvPr>
          <p:cNvPicPr>
            <a:picLocks noChangeAspect="1"/>
          </p:cNvPicPr>
          <p:nvPr/>
        </p:nvPicPr>
        <p:blipFill>
          <a:blip r:embed="rId2"/>
          <a:srcRect t="5617" r="-1" b="11439"/>
          <a:stretch/>
        </p:blipFill>
        <p:spPr>
          <a:xfrm>
            <a:off x="1023619" y="433409"/>
            <a:ext cx="7094479" cy="5854700"/>
          </a:xfrm>
          <a:custGeom>
            <a:avLst/>
            <a:gdLst/>
            <a:ahLst/>
            <a:cxnLst/>
            <a:rect l="l" t="t" r="r" b="b"/>
            <a:pathLst>
              <a:path w="8500451" h="5783926">
                <a:moveTo>
                  <a:pt x="4814568" y="604"/>
                </a:moveTo>
                <a:cubicBezTo>
                  <a:pt x="5041344" y="3294"/>
                  <a:pt x="5267019" y="14348"/>
                  <a:pt x="5493575" y="21000"/>
                </a:cubicBezTo>
                <a:cubicBezTo>
                  <a:pt x="5987120" y="36130"/>
                  <a:pt x="6483273" y="35607"/>
                  <a:pt x="6977859" y="46564"/>
                </a:cubicBezTo>
                <a:cubicBezTo>
                  <a:pt x="7286195" y="53346"/>
                  <a:pt x="7590877" y="77867"/>
                  <a:pt x="7880953" y="154038"/>
                </a:cubicBezTo>
                <a:cubicBezTo>
                  <a:pt x="7921646" y="164993"/>
                  <a:pt x="7967557" y="167081"/>
                  <a:pt x="7998861" y="193166"/>
                </a:cubicBezTo>
                <a:cubicBezTo>
                  <a:pt x="8033815" y="222382"/>
                  <a:pt x="8019729" y="265163"/>
                  <a:pt x="7968600" y="273511"/>
                </a:cubicBezTo>
                <a:cubicBezTo>
                  <a:pt x="7903386" y="284466"/>
                  <a:pt x="7836607" y="287597"/>
                  <a:pt x="7764609" y="294901"/>
                </a:cubicBezTo>
                <a:cubicBezTo>
                  <a:pt x="7792260" y="335073"/>
                  <a:pt x="7859040" y="304814"/>
                  <a:pt x="7876257" y="354899"/>
                </a:cubicBezTo>
                <a:cubicBezTo>
                  <a:pt x="7799043" y="389332"/>
                  <a:pt x="7705656" y="366898"/>
                  <a:pt x="7631049" y="400810"/>
                </a:cubicBezTo>
                <a:cubicBezTo>
                  <a:pt x="7633137" y="424287"/>
                  <a:pt x="7649831" y="426374"/>
                  <a:pt x="7663396" y="432635"/>
                </a:cubicBezTo>
                <a:cubicBezTo>
                  <a:pt x="7676961" y="438373"/>
                  <a:pt x="7710871" y="430026"/>
                  <a:pt x="7696264" y="462894"/>
                </a:cubicBezTo>
                <a:cubicBezTo>
                  <a:pt x="7541315" y="482719"/>
                  <a:pt x="7393147" y="550021"/>
                  <a:pt x="7229849" y="540630"/>
                </a:cubicBezTo>
                <a:cubicBezTo>
                  <a:pt x="7431755" y="558890"/>
                  <a:pt x="7602355" y="633496"/>
                  <a:pt x="7780782" y="683059"/>
                </a:cubicBezTo>
                <a:cubicBezTo>
                  <a:pt x="7773479" y="741491"/>
                  <a:pt x="7701483" y="718014"/>
                  <a:pt x="7680613" y="759751"/>
                </a:cubicBezTo>
                <a:cubicBezTo>
                  <a:pt x="7794869" y="788967"/>
                  <a:pt x="7904429" y="823401"/>
                  <a:pt x="7998861" y="880789"/>
                </a:cubicBezTo>
                <a:cubicBezTo>
                  <a:pt x="8083901" y="932439"/>
                  <a:pt x="8164765" y="989306"/>
                  <a:pt x="8257111" y="1031566"/>
                </a:cubicBezTo>
                <a:cubicBezTo>
                  <a:pt x="8354150" y="1075912"/>
                  <a:pt x="8413103" y="1132779"/>
                  <a:pt x="8402148" y="1229819"/>
                </a:cubicBezTo>
                <a:cubicBezTo>
                  <a:pt x="8397452" y="1269468"/>
                  <a:pt x="8409973" y="1302859"/>
                  <a:pt x="8453275" y="1318510"/>
                </a:cubicBezTo>
                <a:cubicBezTo>
                  <a:pt x="8507013" y="1337814"/>
                  <a:pt x="8501275" y="1367029"/>
                  <a:pt x="8499187" y="1411897"/>
                </a:cubicBezTo>
                <a:cubicBezTo>
                  <a:pt x="8496056" y="1465634"/>
                  <a:pt x="8468406" y="1486504"/>
                  <a:pt x="8419885" y="1504764"/>
                </a:cubicBezTo>
                <a:cubicBezTo>
                  <a:pt x="8350497" y="1530327"/>
                  <a:pt x="8349975" y="1569978"/>
                  <a:pt x="8368237" y="1617454"/>
                </a:cubicBezTo>
                <a:cubicBezTo>
                  <a:pt x="8378149" y="1643540"/>
                  <a:pt x="8393278" y="1664409"/>
                  <a:pt x="8415713" y="1683712"/>
                </a:cubicBezTo>
                <a:cubicBezTo>
                  <a:pt x="8493448" y="1751014"/>
                  <a:pt x="8492927" y="1752056"/>
                  <a:pt x="8416755" y="1831880"/>
                </a:cubicBezTo>
                <a:cubicBezTo>
                  <a:pt x="8396408" y="1853269"/>
                  <a:pt x="8374496" y="1867356"/>
                  <a:pt x="8383888" y="1901790"/>
                </a:cubicBezTo>
                <a:cubicBezTo>
                  <a:pt x="8415713" y="2016046"/>
                  <a:pt x="8411538" y="2016046"/>
                  <a:pt x="8283717" y="2053609"/>
                </a:cubicBezTo>
                <a:cubicBezTo>
                  <a:pt x="8254501" y="2062479"/>
                  <a:pt x="8215373" y="2054653"/>
                  <a:pt x="8198678" y="2087521"/>
                </a:cubicBezTo>
                <a:cubicBezTo>
                  <a:pt x="8209113" y="2111521"/>
                  <a:pt x="8184591" y="2690625"/>
                  <a:pt x="8207547" y="2700017"/>
                </a:cubicBezTo>
                <a:cubicBezTo>
                  <a:pt x="8387017" y="2773578"/>
                  <a:pt x="8409451" y="2860184"/>
                  <a:pt x="8269632" y="2996352"/>
                </a:cubicBezTo>
                <a:cubicBezTo>
                  <a:pt x="8175722" y="3087653"/>
                  <a:pt x="8186677" y="3236864"/>
                  <a:pt x="8225807" y="3330251"/>
                </a:cubicBezTo>
                <a:cubicBezTo>
                  <a:pt x="8373452" y="3371467"/>
                  <a:pt x="8341107" y="3481027"/>
                  <a:pt x="8370845" y="3577023"/>
                </a:cubicBezTo>
                <a:cubicBezTo>
                  <a:pt x="8392757" y="3649020"/>
                  <a:pt x="8306673" y="3639107"/>
                  <a:pt x="8310847" y="3671976"/>
                </a:cubicBezTo>
                <a:cubicBezTo>
                  <a:pt x="8365105" y="3711626"/>
                  <a:pt x="8437624" y="3724148"/>
                  <a:pt x="8479884" y="3778406"/>
                </a:cubicBezTo>
                <a:cubicBezTo>
                  <a:pt x="8403713" y="3818056"/>
                  <a:pt x="8365105" y="3873880"/>
                  <a:pt x="8322845" y="3929703"/>
                </a:cubicBezTo>
                <a:cubicBezTo>
                  <a:pt x="8254501" y="4020482"/>
                  <a:pt x="8161635" y="4097174"/>
                  <a:pt x="8063031" y="4166563"/>
                </a:cubicBezTo>
                <a:cubicBezTo>
                  <a:pt x="8012947" y="4649674"/>
                  <a:pt x="7851215" y="5156783"/>
                  <a:pt x="7833475" y="5181825"/>
                </a:cubicBezTo>
                <a:cubicBezTo>
                  <a:pt x="7760436" y="5174520"/>
                  <a:pt x="7618528" y="5466682"/>
                  <a:pt x="7495403" y="5493812"/>
                </a:cubicBezTo>
                <a:cubicBezTo>
                  <a:pt x="7366017" y="5523550"/>
                  <a:pt x="5441925" y="5797973"/>
                  <a:pt x="5148199" y="5783364"/>
                </a:cubicBezTo>
                <a:cubicBezTo>
                  <a:pt x="3551743" y="5705628"/>
                  <a:pt x="3505310" y="5598155"/>
                  <a:pt x="3505310" y="5598155"/>
                </a:cubicBezTo>
                <a:cubicBezTo>
                  <a:pt x="3505310" y="5598155"/>
                  <a:pt x="3596089" y="5571548"/>
                  <a:pt x="3675390" y="5541287"/>
                </a:cubicBezTo>
                <a:cubicBezTo>
                  <a:pt x="3627392" y="5542853"/>
                  <a:pt x="3579395" y="5543896"/>
                  <a:pt x="3531919" y="5542331"/>
                </a:cubicBezTo>
                <a:cubicBezTo>
                  <a:pt x="3164108" y="5531375"/>
                  <a:pt x="3500093" y="5511028"/>
                  <a:pt x="3138022" y="5469291"/>
                </a:cubicBezTo>
                <a:cubicBezTo>
                  <a:pt x="2527092" y="5398860"/>
                  <a:pt x="2618913" y="5380598"/>
                  <a:pt x="2058068" y="5181825"/>
                </a:cubicBezTo>
                <a:cubicBezTo>
                  <a:pt x="2008504" y="5164086"/>
                  <a:pt x="1660519" y="5056613"/>
                  <a:pt x="1447659" y="5044613"/>
                </a:cubicBezTo>
                <a:cubicBezTo>
                  <a:pt x="1391313" y="5041483"/>
                  <a:pt x="1329751" y="5042527"/>
                  <a:pt x="1281230" y="4977311"/>
                </a:cubicBezTo>
                <a:cubicBezTo>
                  <a:pt x="1429920" y="4979399"/>
                  <a:pt x="1557741" y="4979399"/>
                  <a:pt x="1696518" y="4945487"/>
                </a:cubicBezTo>
                <a:cubicBezTo>
                  <a:pt x="1622434" y="4898532"/>
                  <a:pt x="1537394" y="4938705"/>
                  <a:pt x="1478440" y="4905836"/>
                </a:cubicBezTo>
                <a:cubicBezTo>
                  <a:pt x="1423138" y="4875577"/>
                  <a:pt x="1375140" y="4871404"/>
                  <a:pt x="1318795" y="4919401"/>
                </a:cubicBezTo>
                <a:cubicBezTo>
                  <a:pt x="1289578" y="4944443"/>
                  <a:pt x="1237928" y="4939747"/>
                  <a:pt x="1208190" y="4925140"/>
                </a:cubicBezTo>
                <a:cubicBezTo>
                  <a:pt x="1049066" y="4846360"/>
                  <a:pt x="1052718" y="4847404"/>
                  <a:pt x="875857" y="4867751"/>
                </a:cubicBezTo>
                <a:cubicBezTo>
                  <a:pt x="763166" y="4880272"/>
                  <a:pt x="648388" y="4902706"/>
                  <a:pt x="545088" y="4889141"/>
                </a:cubicBezTo>
                <a:cubicBezTo>
                  <a:pt x="532045" y="4859403"/>
                  <a:pt x="543522" y="4845839"/>
                  <a:pt x="558131" y="4841666"/>
                </a:cubicBezTo>
                <a:cubicBezTo>
                  <a:pt x="796034" y="4776973"/>
                  <a:pt x="840379" y="4702889"/>
                  <a:pt x="1081413" y="4662717"/>
                </a:cubicBezTo>
                <a:cubicBezTo>
                  <a:pt x="1099151" y="4617327"/>
                  <a:pt x="1011503" y="4609500"/>
                  <a:pt x="1052718" y="4564633"/>
                </a:cubicBezTo>
                <a:cubicBezTo>
                  <a:pt x="1127846" y="4529678"/>
                  <a:pt x="1216016" y="4570894"/>
                  <a:pt x="1290622" y="4525505"/>
                </a:cubicBezTo>
                <a:cubicBezTo>
                  <a:pt x="1277579" y="4493158"/>
                  <a:pt x="1214972" y="4516636"/>
                  <a:pt x="1217581" y="4482202"/>
                </a:cubicBezTo>
                <a:cubicBezTo>
                  <a:pt x="1220712" y="4442552"/>
                  <a:pt x="1264536" y="4448813"/>
                  <a:pt x="1294796" y="4451421"/>
                </a:cubicBezTo>
                <a:cubicBezTo>
                  <a:pt x="1441398" y="4464985"/>
                  <a:pt x="1568696" y="4390902"/>
                  <a:pt x="1709040" y="4365860"/>
                </a:cubicBezTo>
                <a:cubicBezTo>
                  <a:pt x="1559306" y="4303253"/>
                  <a:pt x="686474" y="4353338"/>
                  <a:pt x="530479" y="4334034"/>
                </a:cubicBezTo>
                <a:cubicBezTo>
                  <a:pt x="367182" y="4314210"/>
                  <a:pt x="107367" y="4261516"/>
                  <a:pt x="174146" y="4244821"/>
                </a:cubicBezTo>
                <a:cubicBezTo>
                  <a:pt x="249796" y="4225518"/>
                  <a:pt x="519524" y="3996484"/>
                  <a:pt x="596216" y="3986050"/>
                </a:cubicBezTo>
                <a:cubicBezTo>
                  <a:pt x="685430" y="3974050"/>
                  <a:pt x="703169" y="3957876"/>
                  <a:pt x="820554" y="3875967"/>
                </a:cubicBezTo>
                <a:cubicBezTo>
                  <a:pt x="897769" y="3822230"/>
                  <a:pt x="576391" y="3939094"/>
                  <a:pt x="451179" y="3901009"/>
                </a:cubicBezTo>
                <a:cubicBezTo>
                  <a:pt x="405268" y="3886923"/>
                  <a:pt x="729255" y="3738233"/>
                  <a:pt x="729255" y="3711105"/>
                </a:cubicBezTo>
                <a:cubicBezTo>
                  <a:pt x="729255" y="3682409"/>
                  <a:pt x="700038" y="3676150"/>
                  <a:pt x="672387" y="3676150"/>
                </a:cubicBezTo>
                <a:cubicBezTo>
                  <a:pt x="610824" y="3676150"/>
                  <a:pt x="629606" y="3651106"/>
                  <a:pt x="568043" y="3652673"/>
                </a:cubicBezTo>
                <a:cubicBezTo>
                  <a:pt x="748558" y="3580154"/>
                  <a:pt x="860205" y="3599458"/>
                  <a:pt x="1038632" y="3533198"/>
                </a:cubicBezTo>
                <a:cubicBezTo>
                  <a:pt x="1125760" y="3500852"/>
                  <a:pt x="817425" y="3393378"/>
                  <a:pt x="907160" y="3365206"/>
                </a:cubicBezTo>
                <a:cubicBezTo>
                  <a:pt x="941071" y="3354249"/>
                  <a:pt x="986461" y="3365727"/>
                  <a:pt x="1009938" y="3327120"/>
                </a:cubicBezTo>
                <a:cubicBezTo>
                  <a:pt x="972897" y="3296340"/>
                  <a:pt x="923855" y="3309904"/>
                  <a:pt x="886812" y="3322425"/>
                </a:cubicBezTo>
                <a:cubicBezTo>
                  <a:pt x="792381" y="3354772"/>
                  <a:pt x="799165" y="3346946"/>
                  <a:pt x="789773" y="3322947"/>
                </a:cubicBezTo>
                <a:cubicBezTo>
                  <a:pt x="758993" y="3241037"/>
                  <a:pt x="682822" y="3267123"/>
                  <a:pt x="615520" y="3280688"/>
                </a:cubicBezTo>
                <a:cubicBezTo>
                  <a:pt x="412050" y="3321382"/>
                  <a:pt x="205972" y="3309904"/>
                  <a:pt x="3023" y="3351641"/>
                </a:cubicBezTo>
                <a:cubicBezTo>
                  <a:pt x="-18888" y="3356337"/>
                  <a:pt x="83890" y="3262949"/>
                  <a:pt x="132409" y="3251993"/>
                </a:cubicBezTo>
                <a:cubicBezTo>
                  <a:pt x="185103" y="3240516"/>
                  <a:pt x="249796" y="3248863"/>
                  <a:pt x="287360" y="3195127"/>
                </a:cubicBezTo>
                <a:cubicBezTo>
                  <a:pt x="220579" y="3181561"/>
                  <a:pt x="144410" y="3207647"/>
                  <a:pt x="78150" y="3164866"/>
                </a:cubicBezTo>
                <a:cubicBezTo>
                  <a:pt x="225276" y="3105913"/>
                  <a:pt x="371878" y="3107999"/>
                  <a:pt x="498655" y="3069914"/>
                </a:cubicBezTo>
                <a:cubicBezTo>
                  <a:pt x="510133" y="2999483"/>
                  <a:pt x="426658" y="3025046"/>
                  <a:pt x="396399" y="2984874"/>
                </a:cubicBezTo>
                <a:cubicBezTo>
                  <a:pt x="1351140" y="2916007"/>
                  <a:pt x="817946" y="2712537"/>
                  <a:pt x="658822" y="2601411"/>
                </a:cubicBezTo>
                <a:cubicBezTo>
                  <a:pt x="605607" y="2564370"/>
                  <a:pt x="1164888" y="2388551"/>
                  <a:pt x="1183148" y="2383856"/>
                </a:cubicBezTo>
                <a:cubicBezTo>
                  <a:pt x="1229581" y="2372900"/>
                  <a:pt x="1413747" y="2380725"/>
                  <a:pt x="1451311" y="2366639"/>
                </a:cubicBezTo>
                <a:cubicBezTo>
                  <a:pt x="1499309" y="2348901"/>
                  <a:pt x="1340706" y="2318120"/>
                  <a:pt x="1376184" y="2296729"/>
                </a:cubicBezTo>
                <a:cubicBezTo>
                  <a:pt x="1625043" y="2145953"/>
                  <a:pt x="1642780" y="1919006"/>
                  <a:pt x="1572870" y="1902834"/>
                </a:cubicBezTo>
                <a:cubicBezTo>
                  <a:pt x="1500353" y="1886138"/>
                  <a:pt x="1429399" y="1899181"/>
                  <a:pt x="1362097" y="1926311"/>
                </a:cubicBezTo>
                <a:cubicBezTo>
                  <a:pt x="1252536" y="1970656"/>
                  <a:pt x="493960" y="1907528"/>
                  <a:pt x="281620" y="1943006"/>
                </a:cubicBezTo>
                <a:cubicBezTo>
                  <a:pt x="249274" y="1948223"/>
                  <a:pt x="205451" y="1971700"/>
                  <a:pt x="174669" y="1927876"/>
                </a:cubicBezTo>
                <a:cubicBezTo>
                  <a:pt x="393269" y="1785969"/>
                  <a:pt x="673952" y="1826663"/>
                  <a:pt x="918115" y="1730145"/>
                </a:cubicBezTo>
                <a:cubicBezTo>
                  <a:pt x="822119" y="1663886"/>
                  <a:pt x="724558" y="1667017"/>
                  <a:pt x="624389" y="1676929"/>
                </a:cubicBezTo>
                <a:cubicBezTo>
                  <a:pt x="598304" y="1679538"/>
                  <a:pt x="562826" y="1683190"/>
                  <a:pt x="556565" y="1655539"/>
                </a:cubicBezTo>
                <a:cubicBezTo>
                  <a:pt x="548739" y="1620584"/>
                  <a:pt x="590999" y="1614323"/>
                  <a:pt x="618650" y="1600237"/>
                </a:cubicBezTo>
                <a:cubicBezTo>
                  <a:pt x="660909" y="1578325"/>
                  <a:pt x="723515" y="1604410"/>
                  <a:pt x="775165" y="1544413"/>
                </a:cubicBezTo>
                <a:cubicBezTo>
                  <a:pt x="618650" y="1558500"/>
                  <a:pt x="486656" y="1583021"/>
                  <a:pt x="348401" y="1624758"/>
                </a:cubicBezTo>
                <a:cubicBezTo>
                  <a:pt x="360400" y="1587717"/>
                  <a:pt x="402137" y="1570499"/>
                  <a:pt x="378660" y="1539719"/>
                </a:cubicBezTo>
                <a:cubicBezTo>
                  <a:pt x="360922" y="1516763"/>
                  <a:pt x="310316" y="1505806"/>
                  <a:pt x="336402" y="1463025"/>
                </a:cubicBezTo>
                <a:cubicBezTo>
                  <a:pt x="409963" y="1417636"/>
                  <a:pt x="514307" y="1429636"/>
                  <a:pt x="576913" y="1364421"/>
                </a:cubicBezTo>
                <a:cubicBezTo>
                  <a:pt x="665605" y="1271556"/>
                  <a:pt x="803338" y="1239731"/>
                  <a:pt x="911856" y="1171908"/>
                </a:cubicBezTo>
                <a:cubicBezTo>
                  <a:pt x="947853" y="1149995"/>
                  <a:pt x="1184192" y="1073303"/>
                  <a:pt x="1247841" y="1048782"/>
                </a:cubicBezTo>
                <a:cubicBezTo>
                  <a:pt x="1336532" y="1014349"/>
                  <a:pt x="1437746" y="1002349"/>
                  <a:pt x="1524872" y="939221"/>
                </a:cubicBezTo>
                <a:cubicBezTo>
                  <a:pt x="1439310" y="926178"/>
                  <a:pt x="1369923" y="985133"/>
                  <a:pt x="1267145" y="956439"/>
                </a:cubicBezTo>
                <a:cubicBezTo>
                  <a:pt x="1429920" y="895398"/>
                  <a:pt x="1579131" y="867746"/>
                  <a:pt x="1697039" y="783749"/>
                </a:cubicBezTo>
                <a:cubicBezTo>
                  <a:pt x="1711648" y="773315"/>
                  <a:pt x="1740342" y="776446"/>
                  <a:pt x="1762255" y="772794"/>
                </a:cubicBezTo>
                <a:cubicBezTo>
                  <a:pt x="1992852" y="735752"/>
                  <a:pt x="2224495" y="704449"/>
                  <a:pt x="2452486" y="650712"/>
                </a:cubicBezTo>
                <a:cubicBezTo>
                  <a:pt x="2504136" y="638191"/>
                  <a:pt x="2595436" y="635061"/>
                  <a:pt x="2586045" y="590193"/>
                </a:cubicBezTo>
                <a:cubicBezTo>
                  <a:pt x="2571959" y="522891"/>
                  <a:pt x="2486919" y="570889"/>
                  <a:pt x="2432138" y="577150"/>
                </a:cubicBezTo>
                <a:cubicBezTo>
                  <a:pt x="2262059" y="597497"/>
                  <a:pt x="2091979" y="632974"/>
                  <a:pt x="1919291" y="613149"/>
                </a:cubicBezTo>
                <a:cubicBezTo>
                  <a:pt x="2035633" y="588107"/>
                  <a:pt x="2151455" y="562542"/>
                  <a:pt x="2267799" y="537499"/>
                </a:cubicBezTo>
                <a:cubicBezTo>
                  <a:pt x="2134238" y="546368"/>
                  <a:pt x="2017896" y="487936"/>
                  <a:pt x="1887988" y="514022"/>
                </a:cubicBezTo>
                <a:cubicBezTo>
                  <a:pt x="1846250" y="522370"/>
                  <a:pt x="1802427" y="495762"/>
                  <a:pt x="1798252" y="454546"/>
                </a:cubicBezTo>
                <a:cubicBezTo>
                  <a:pt x="1793557" y="421678"/>
                  <a:pt x="1832686" y="407071"/>
                  <a:pt x="1862424" y="396636"/>
                </a:cubicBezTo>
                <a:cubicBezTo>
                  <a:pt x="1938595" y="370028"/>
                  <a:pt x="1999113" y="291250"/>
                  <a:pt x="2096675" y="332987"/>
                </a:cubicBezTo>
                <a:cubicBezTo>
                  <a:pt x="2158237" y="267250"/>
                  <a:pt x="2256320" y="256816"/>
                  <a:pt x="2335621" y="239600"/>
                </a:cubicBezTo>
                <a:cubicBezTo>
                  <a:pt x="2588654" y="185341"/>
                  <a:pt x="2845338" y="143081"/>
                  <a:pt x="3102023" y="107082"/>
                </a:cubicBezTo>
                <a:cubicBezTo>
                  <a:pt x="3270538" y="83605"/>
                  <a:pt x="3444270" y="93518"/>
                  <a:pt x="3611219" y="63780"/>
                </a:cubicBezTo>
                <a:cubicBezTo>
                  <a:pt x="3937814" y="5869"/>
                  <a:pt x="4262322" y="7436"/>
                  <a:pt x="4587352" y="1175"/>
                </a:cubicBezTo>
                <a:cubicBezTo>
                  <a:pt x="4663262" y="-260"/>
                  <a:pt x="4738976" y="-293"/>
                  <a:pt x="4814568" y="604"/>
                </a:cubicBezTo>
                <a:close/>
              </a:path>
            </a:pathLst>
          </a:custGeom>
        </p:spPr>
      </p:pic>
      <p:sp>
        <p:nvSpPr>
          <p:cNvPr id="4" name="Rectangle 3">
            <a:extLst>
              <a:ext uri="{FF2B5EF4-FFF2-40B4-BE49-F238E27FC236}">
                <a16:creationId xmlns:a16="http://schemas.microsoft.com/office/drawing/2014/main" id="{1DC3EBE8-438C-3031-F83C-4ECE9B415178}"/>
              </a:ext>
            </a:extLst>
          </p:cNvPr>
          <p:cNvSpPr/>
          <p:nvPr/>
        </p:nvSpPr>
        <p:spPr>
          <a:xfrm>
            <a:off x="230577" y="5687945"/>
            <a:ext cx="8680561" cy="923330"/>
          </a:xfrm>
          <a:prstGeom prst="rect">
            <a:avLst/>
          </a:prstGeom>
          <a:noFill/>
        </p:spPr>
        <p:txBody>
          <a:bodyPr wrap="square" lIns="91440" tIns="45720" rIns="91440" bIns="45720">
            <a:spAutoFit/>
          </a:bodyPr>
          <a:lstStyle/>
          <a:p>
            <a:pPr algn="ctr"/>
            <a:r>
              <a:rPr lang="fr-FR" b="1" i="1" dirty="0">
                <a:solidFill>
                  <a:srgbClr val="C00000"/>
                </a:solidFill>
                <a:latin typeface="SegoeUI-Italic"/>
              </a:rPr>
              <a:t>« Au diable les ordres, ramenez ces chevaliers noirs vivants et dans le plus grand secret.</a:t>
            </a:r>
          </a:p>
          <a:p>
            <a:pPr algn="ctr"/>
            <a:r>
              <a:rPr lang="fr-FR" b="1" i="1" dirty="0">
                <a:solidFill>
                  <a:srgbClr val="C00000"/>
                </a:solidFill>
                <a:latin typeface="SegoeUI-Italic"/>
              </a:rPr>
              <a:t>Ils feront de bonnes recrues pour notre section. »</a:t>
            </a:r>
            <a:endParaRPr lang="fr-FR" sz="5400" b="1" i="1" dirty="0">
              <a:ln w="12700">
                <a:solidFill>
                  <a:schemeClr val="tx2">
                    <a:lumMod val="75000"/>
                  </a:schemeClr>
                </a:solidFill>
                <a:prstDash val="solid"/>
              </a:ln>
              <a:solidFill>
                <a:srgbClr val="C00000"/>
              </a:solidFill>
              <a:effectLst>
                <a:outerShdw dist="38100" dir="2640000" algn="bl" rotWithShape="0">
                  <a:schemeClr val="tx2">
                    <a:lumMod val="75000"/>
                  </a:schemeClr>
                </a:outerShdw>
              </a:effectLst>
            </a:endParaRPr>
          </a:p>
        </p:txBody>
      </p:sp>
      <p:sp>
        <p:nvSpPr>
          <p:cNvPr id="5" name="Rectangle 4">
            <a:extLst>
              <a:ext uri="{FF2B5EF4-FFF2-40B4-BE49-F238E27FC236}">
                <a16:creationId xmlns:a16="http://schemas.microsoft.com/office/drawing/2014/main" id="{02B583D7-0D73-6243-A2DF-BFB8ED48FB92}"/>
              </a:ext>
            </a:extLst>
          </p:cNvPr>
          <p:cNvSpPr/>
          <p:nvPr/>
        </p:nvSpPr>
        <p:spPr>
          <a:xfrm>
            <a:off x="319341" y="246725"/>
            <a:ext cx="3896003" cy="923330"/>
          </a:xfrm>
          <a:prstGeom prst="rect">
            <a:avLst/>
          </a:prstGeom>
          <a:noFill/>
        </p:spPr>
        <p:txBody>
          <a:bodyPr wrap="none" lIns="91440" tIns="45720" rIns="91440" bIns="45720">
            <a:spAutoFit/>
          </a:bodyPr>
          <a:lstStyle/>
          <a:p>
            <a:pPr algn="ctr"/>
            <a:r>
              <a:rPr lang="fr-FR" sz="5400" b="1" i="1" dirty="0">
                <a:ln w="12700">
                  <a:solidFill>
                    <a:schemeClr val="tx2">
                      <a:lumMod val="75000"/>
                    </a:schemeClr>
                  </a:solidFill>
                  <a:prstDash val="solid"/>
                </a:ln>
                <a:solidFill>
                  <a:srgbClr val="C00000"/>
                </a:solidFill>
                <a:effectLst>
                  <a:outerShdw dist="38100" dir="2640000" algn="bl" rotWithShape="0">
                    <a:schemeClr val="tx2">
                      <a:lumMod val="75000"/>
                    </a:schemeClr>
                  </a:outerShdw>
                </a:effectLst>
              </a:rPr>
              <a:t>SAGRAMOR</a:t>
            </a:r>
          </a:p>
        </p:txBody>
      </p:sp>
    </p:spTree>
    <p:extLst>
      <p:ext uri="{BB962C8B-B14F-4D97-AF65-F5344CB8AC3E}">
        <p14:creationId xmlns:p14="http://schemas.microsoft.com/office/powerpoint/2010/main" val="65709139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A191B90-62D1-4718-B891-6A3FC82DD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3" name="Image 2">
            <a:extLst>
              <a:ext uri="{FF2B5EF4-FFF2-40B4-BE49-F238E27FC236}">
                <a16:creationId xmlns:a16="http://schemas.microsoft.com/office/drawing/2014/main" id="{AB021B15-BBEA-E0BF-060A-30ECA8E72D9F}"/>
              </a:ext>
            </a:extLst>
          </p:cNvPr>
          <p:cNvPicPr>
            <a:picLocks noChangeAspect="1"/>
          </p:cNvPicPr>
          <p:nvPr/>
        </p:nvPicPr>
        <p:blipFill>
          <a:blip r:embed="rId2"/>
          <a:srcRect l="4220" t="708" r="-92" b="26502"/>
          <a:stretch/>
        </p:blipFill>
        <p:spPr>
          <a:xfrm>
            <a:off x="696306" y="335599"/>
            <a:ext cx="8044837" cy="6031646"/>
          </a:xfrm>
          <a:prstGeom prst="ellipse">
            <a:avLst/>
          </a:prstGeom>
          <a:ln>
            <a:noFill/>
          </a:ln>
          <a:effectLst>
            <a:softEdge rad="112500"/>
          </a:effectLst>
        </p:spPr>
      </p:pic>
      <p:grpSp>
        <p:nvGrpSpPr>
          <p:cNvPr id="19" name="Group 18">
            <a:extLst>
              <a:ext uri="{FF2B5EF4-FFF2-40B4-BE49-F238E27FC236}">
                <a16:creationId xmlns:a16="http://schemas.microsoft.com/office/drawing/2014/main" id="{63A1050F-42B7-42F4-9436-314DB03DE4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3673" y="-1504"/>
            <a:ext cx="3395913" cy="2330553"/>
            <a:chOff x="6867015" y="-1"/>
            <a:chExt cx="5324985" cy="3251912"/>
          </a:xfrm>
          <a:solidFill>
            <a:schemeClr val="bg1">
              <a:alpha val="30000"/>
            </a:schemeClr>
          </a:solidFill>
        </p:grpSpPr>
        <p:sp>
          <p:nvSpPr>
            <p:cNvPr id="20" name="Freeform: Shape 19">
              <a:extLst>
                <a:ext uri="{FF2B5EF4-FFF2-40B4-BE49-F238E27FC236}">
                  <a16:creationId xmlns:a16="http://schemas.microsoft.com/office/drawing/2014/main" id="{23D407BF-2834-499F-A121-4FF4919FC7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57C515C8-97E1-406F-BA1C-EB6AD75B0D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D8DBBF75-CCF9-41BE-9004-7834D096B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B3DEBE2A-7C62-4E08-B6AC-3C744D2B27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CB04806E-DE07-4370-8B2D-439E32B3A2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6793706" y="4146310"/>
            <a:ext cx="2356800" cy="2716805"/>
            <a:chOff x="-305" y="-4155"/>
            <a:chExt cx="2514948" cy="2174333"/>
          </a:xfrm>
          <a:solidFill>
            <a:schemeClr val="bg1">
              <a:alpha val="30000"/>
            </a:schemeClr>
          </a:solidFill>
        </p:grpSpPr>
        <p:sp>
          <p:nvSpPr>
            <p:cNvPr id="26" name="Freeform: Shape 25">
              <a:extLst>
                <a:ext uri="{FF2B5EF4-FFF2-40B4-BE49-F238E27FC236}">
                  <a16:creationId xmlns:a16="http://schemas.microsoft.com/office/drawing/2014/main" id="{56D2FDC8-0ECE-4F3D-BC43-B5B225668F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2E79AFB9-7B8D-4C53-9DB3-E5AB8D887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92C94F38-99EB-4C61-AF5E-554B823A5B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9" name="Freeform: Shape 28">
              <a:extLst>
                <a:ext uri="{FF2B5EF4-FFF2-40B4-BE49-F238E27FC236}">
                  <a16:creationId xmlns:a16="http://schemas.microsoft.com/office/drawing/2014/main" id="{58F14535-714F-4FC9-A597-27DDE229DB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Rectangle 4">
            <a:extLst>
              <a:ext uri="{FF2B5EF4-FFF2-40B4-BE49-F238E27FC236}">
                <a16:creationId xmlns:a16="http://schemas.microsoft.com/office/drawing/2014/main" id="{491A0C30-9F87-4F43-A3E7-546510E06A7C}"/>
              </a:ext>
            </a:extLst>
          </p:cNvPr>
          <p:cNvSpPr/>
          <p:nvPr/>
        </p:nvSpPr>
        <p:spPr>
          <a:xfrm>
            <a:off x="6292495" y="5863306"/>
            <a:ext cx="2779735" cy="923330"/>
          </a:xfrm>
          <a:prstGeom prst="rect">
            <a:avLst/>
          </a:prstGeom>
          <a:noFill/>
        </p:spPr>
        <p:txBody>
          <a:bodyPr wrap="none" lIns="91440" tIns="45720" rIns="91440" bIns="45720">
            <a:spAutoFit/>
          </a:bodyPr>
          <a:lstStyle/>
          <a:p>
            <a:pPr algn="ctr"/>
            <a:r>
              <a:rPr lang="fr-FR" sz="5400" b="0" cap="none" spc="0" dirty="0" err="1">
                <a:ln w="0"/>
                <a:gradFill>
                  <a:gsLst>
                    <a:gs pos="21000">
                      <a:srgbClr val="53575C"/>
                    </a:gs>
                    <a:gs pos="88000">
                      <a:srgbClr val="C5C7CA"/>
                    </a:gs>
                  </a:gsLst>
                  <a:lin ang="5400000"/>
                </a:gradFill>
                <a:effectLst/>
              </a:rPr>
              <a:t>Bédivère</a:t>
            </a:r>
            <a:endParaRPr lang="fr-FR" sz="5400" b="0" cap="none" spc="0" dirty="0">
              <a:ln w="0"/>
              <a:gradFill>
                <a:gsLst>
                  <a:gs pos="21000">
                    <a:srgbClr val="53575C"/>
                  </a:gs>
                  <a:gs pos="88000">
                    <a:srgbClr val="C5C7CA"/>
                  </a:gs>
                </a:gsLst>
                <a:lin ang="5400000"/>
              </a:gradFill>
              <a:effectLst/>
            </a:endParaRPr>
          </a:p>
        </p:txBody>
      </p:sp>
      <p:sp>
        <p:nvSpPr>
          <p:cNvPr id="7" name="ZoneTexte 6">
            <a:extLst>
              <a:ext uri="{FF2B5EF4-FFF2-40B4-BE49-F238E27FC236}">
                <a16:creationId xmlns:a16="http://schemas.microsoft.com/office/drawing/2014/main" id="{F8DFBCCD-0FE5-3ABE-32FD-FE277DCDBF8A}"/>
              </a:ext>
            </a:extLst>
          </p:cNvPr>
          <p:cNvSpPr txBox="1"/>
          <p:nvPr/>
        </p:nvSpPr>
        <p:spPr>
          <a:xfrm>
            <a:off x="293678" y="5930609"/>
            <a:ext cx="4798439" cy="646331"/>
          </a:xfrm>
          <a:prstGeom prst="rect">
            <a:avLst/>
          </a:prstGeom>
          <a:noFill/>
        </p:spPr>
        <p:txBody>
          <a:bodyPr wrap="square">
            <a:spAutoFit/>
          </a:bodyPr>
          <a:lstStyle/>
          <a:p>
            <a:pPr algn="l"/>
            <a:r>
              <a:rPr lang="fr-FR" sz="1800" b="0" i="1" u="none" strike="noStrike" baseline="0" dirty="0">
                <a:solidFill>
                  <a:schemeClr val="tx1">
                    <a:lumMod val="75000"/>
                  </a:schemeClr>
                </a:solidFill>
                <a:latin typeface="SegoeUI-Italic"/>
              </a:rPr>
              <a:t>« Si une puissante créature</a:t>
            </a:r>
          </a:p>
          <a:p>
            <a:pPr algn="l"/>
            <a:r>
              <a:rPr lang="fr-FR" sz="1800" b="0" i="1" u="none" strike="noStrike" baseline="0" dirty="0">
                <a:solidFill>
                  <a:schemeClr val="tx1">
                    <a:lumMod val="75000"/>
                  </a:schemeClr>
                </a:solidFill>
                <a:latin typeface="SegoeUI-Italic"/>
              </a:rPr>
              <a:t>des ténèbres est derrière tout ça, éliminez-la. »</a:t>
            </a:r>
            <a:endParaRPr lang="fr-FR" dirty="0">
              <a:solidFill>
                <a:schemeClr val="tx1">
                  <a:lumMod val="75000"/>
                </a:schemeClr>
              </a:solidFill>
            </a:endParaRPr>
          </a:p>
        </p:txBody>
      </p:sp>
    </p:spTree>
    <p:extLst>
      <p:ext uri="{BB962C8B-B14F-4D97-AF65-F5344CB8AC3E}">
        <p14:creationId xmlns:p14="http://schemas.microsoft.com/office/powerpoint/2010/main" val="414198458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5">
            <a:extLst>
              <a:ext uri="{FF2B5EF4-FFF2-40B4-BE49-F238E27FC236}">
                <a16:creationId xmlns:a16="http://schemas.microsoft.com/office/drawing/2014/main" id="{DBB0DFCC-D5AE-1EB0-4C18-868BDFBAC0B8}"/>
              </a:ext>
            </a:extLst>
          </p:cNvPr>
          <p:cNvPicPr>
            <a:picLocks noChangeAspect="1"/>
          </p:cNvPicPr>
          <p:nvPr/>
        </p:nvPicPr>
        <p:blipFill>
          <a:blip r:embed="rId2"/>
          <a:srcRect l="15621" r="1" b="1"/>
          <a:stretch/>
        </p:blipFill>
        <p:spPr>
          <a:xfrm>
            <a:off x="3915309" y="2055819"/>
            <a:ext cx="273686" cy="205153"/>
          </a:xfrm>
          <a:prstGeom prst="rect">
            <a:avLst/>
          </a:prstGeom>
        </p:spPr>
      </p:pic>
      <p:pic>
        <p:nvPicPr>
          <p:cNvPr id="5" name="Image 4">
            <a:extLst>
              <a:ext uri="{FF2B5EF4-FFF2-40B4-BE49-F238E27FC236}">
                <a16:creationId xmlns:a16="http://schemas.microsoft.com/office/drawing/2014/main" id="{665ECA4C-2E29-2E2F-33B4-4DFD1EFB17B8}"/>
              </a:ext>
            </a:extLst>
          </p:cNvPr>
          <p:cNvPicPr>
            <a:picLocks noChangeAspect="1"/>
          </p:cNvPicPr>
          <p:nvPr/>
        </p:nvPicPr>
        <p:blipFill>
          <a:blip r:embed="rId3"/>
          <a:stretch>
            <a:fillRect/>
          </a:stretch>
        </p:blipFill>
        <p:spPr>
          <a:xfrm>
            <a:off x="-286025" y="0"/>
            <a:ext cx="9716050" cy="6858000"/>
          </a:xfrm>
          <a:prstGeom prst="rect">
            <a:avLst/>
          </a:prstGeom>
        </p:spPr>
      </p:pic>
      <p:sp>
        <p:nvSpPr>
          <p:cNvPr id="2" name="Titre 1">
            <a:extLst>
              <a:ext uri="{FF2B5EF4-FFF2-40B4-BE49-F238E27FC236}">
                <a16:creationId xmlns:a16="http://schemas.microsoft.com/office/drawing/2014/main" id="{851D27A9-871C-9818-648C-E5E15B087D9E}"/>
              </a:ext>
            </a:extLst>
          </p:cNvPr>
          <p:cNvSpPr>
            <a:spLocks noGrp="1"/>
          </p:cNvSpPr>
          <p:nvPr>
            <p:ph type="title"/>
          </p:nvPr>
        </p:nvSpPr>
        <p:spPr/>
        <p:txBody>
          <a:bodyPr/>
          <a:lstStyle/>
          <a:p>
            <a:endParaRPr lang="fr-FR"/>
          </a:p>
        </p:txBody>
      </p:sp>
    </p:spTree>
    <p:extLst>
      <p:ext uri="{BB962C8B-B14F-4D97-AF65-F5344CB8AC3E}">
        <p14:creationId xmlns:p14="http://schemas.microsoft.com/office/powerpoint/2010/main" val="138313059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91E3027-E455-7167-25A0-4F05DEAB7681}"/>
            </a:ext>
          </a:extLst>
        </p:cNvPr>
        <p:cNvGrpSpPr/>
        <p:nvPr/>
      </p:nvGrpSpPr>
      <p:grpSpPr>
        <a:xfrm>
          <a:off x="0" y="0"/>
          <a:ext cx="0" cy="0"/>
          <a:chOff x="0" y="0"/>
          <a:chExt cx="0" cy="0"/>
        </a:xfrm>
      </p:grpSpPr>
      <p:pic>
        <p:nvPicPr>
          <p:cNvPr id="6" name="Espace réservé du contenu 5">
            <a:extLst>
              <a:ext uri="{FF2B5EF4-FFF2-40B4-BE49-F238E27FC236}">
                <a16:creationId xmlns:a16="http://schemas.microsoft.com/office/drawing/2014/main" id="{A5066D75-519D-8218-BCBD-1C965B7FAA08}"/>
              </a:ext>
            </a:extLst>
          </p:cNvPr>
          <p:cNvPicPr>
            <a:picLocks noGrp="1" noChangeAspect="1"/>
          </p:cNvPicPr>
          <p:nvPr>
            <p:ph idx="1"/>
          </p:nvPr>
        </p:nvPicPr>
        <p:blipFill>
          <a:blip r:embed="rId2"/>
          <a:srcRect l="15621" r="1" b="1"/>
          <a:stretch/>
        </p:blipFill>
        <p:spPr>
          <a:xfrm>
            <a:off x="-4940" y="10"/>
            <a:ext cx="9148941" cy="6857990"/>
          </a:xfrm>
          <a:prstGeom prst="rect">
            <a:avLst/>
          </a:prstGeom>
        </p:spPr>
      </p:pic>
      <p:pic>
        <p:nvPicPr>
          <p:cNvPr id="13" name="Image 12">
            <a:extLst>
              <a:ext uri="{FF2B5EF4-FFF2-40B4-BE49-F238E27FC236}">
                <a16:creationId xmlns:a16="http://schemas.microsoft.com/office/drawing/2014/main" id="{653C5096-C5C8-B07C-4C4C-AA434559B24A}"/>
              </a:ext>
            </a:extLst>
          </p:cNvPr>
          <p:cNvPicPr>
            <a:picLocks noChangeAspect="1"/>
          </p:cNvPicPr>
          <p:nvPr/>
        </p:nvPicPr>
        <p:blipFill>
          <a:blip r:embed="rId3"/>
          <a:srcRect l="-22609" t="-30248" r="-14355" b="-40474"/>
          <a:stretch/>
        </p:blipFill>
        <p:spPr>
          <a:xfrm>
            <a:off x="3867325" y="3221371"/>
            <a:ext cx="1862356" cy="1291905"/>
          </a:xfrm>
          <a:prstGeom prst="ellipse">
            <a:avLst/>
          </a:prstGeom>
          <a:ln>
            <a:noFill/>
          </a:ln>
          <a:effectLst>
            <a:softEdge rad="112500"/>
          </a:effectLst>
        </p:spPr>
      </p:pic>
    </p:spTree>
    <p:extLst>
      <p:ext uri="{BB962C8B-B14F-4D97-AF65-F5344CB8AC3E}">
        <p14:creationId xmlns:p14="http://schemas.microsoft.com/office/powerpoint/2010/main" val="3068391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10000" fill="hold" nodeType="afterEffect">
                                  <p:stCondLst>
                                    <p:cond delay="0"/>
                                  </p:stCondLst>
                                  <p:childTnLst>
                                    <p:animScale>
                                      <p:cBhvr>
                                        <p:cTn id="6" dur="2000" fill="hold"/>
                                        <p:tgtEl>
                                          <p:spTgt spid="13"/>
                                        </p:tgtEl>
                                      </p:cBhvr>
                                      <p:by x="150000" y="150000"/>
                                    </p:animScale>
                                  </p:childTnLst>
                                </p:cTn>
                              </p:par>
                            </p:childTnLst>
                          </p:cTn>
                        </p:par>
                        <p:par>
                          <p:cTn id="7" fill="hold">
                            <p:stCondLst>
                              <p:cond delay="20000"/>
                            </p:stCondLst>
                            <p:childTnLst>
                              <p:par>
                                <p:cTn id="8" presetID="10" presetClass="exit" presetSubtype="0" fill="hold" nodeType="after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0E55E42-971F-2FD9-9CEC-B57F28F04497}"/>
            </a:ext>
          </a:extLst>
        </p:cNvPr>
        <p:cNvGrpSpPr/>
        <p:nvPr/>
      </p:nvGrpSpPr>
      <p:grpSpPr>
        <a:xfrm>
          <a:off x="0" y="0"/>
          <a:ext cx="0" cy="0"/>
          <a:chOff x="0" y="0"/>
          <a:chExt cx="0" cy="0"/>
        </a:xfrm>
      </p:grpSpPr>
      <p:pic>
        <p:nvPicPr>
          <p:cNvPr id="4" name="Image 3" descr="Une image contenant bâtiment, plein air, ciel, fenêtre&#10;&#10;Le contenu généré par l’IA peut être incorrect.">
            <a:extLst>
              <a:ext uri="{FF2B5EF4-FFF2-40B4-BE49-F238E27FC236}">
                <a16:creationId xmlns:a16="http://schemas.microsoft.com/office/drawing/2014/main" id="{A9A8A06A-80F9-AE3E-4750-F1BF3ED38D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7930" y="3121718"/>
            <a:ext cx="770873" cy="483723"/>
          </a:xfrm>
          <a:prstGeom prst="rect">
            <a:avLst/>
          </a:prstGeom>
          <a:ln>
            <a:noFill/>
          </a:ln>
          <a:effectLst>
            <a:softEdge rad="112500"/>
          </a:effectLst>
        </p:spPr>
      </p:pic>
      <p:pic>
        <p:nvPicPr>
          <p:cNvPr id="5" name="Image 4" descr="Une image contenant plein air, arbre, bâtiment, ciel&#10;&#10;Le contenu généré par l’IA peut être incorrect.">
            <a:extLst>
              <a:ext uri="{FF2B5EF4-FFF2-40B4-BE49-F238E27FC236}">
                <a16:creationId xmlns:a16="http://schemas.microsoft.com/office/drawing/2014/main" id="{A54EDE67-7570-C596-6897-830F4BA917A1}"/>
              </a:ext>
            </a:extLst>
          </p:cNvPr>
          <p:cNvPicPr>
            <a:picLocks noChangeAspect="1"/>
          </p:cNvPicPr>
          <p:nvPr/>
        </p:nvPicPr>
        <p:blipFill>
          <a:blip r:embed="rId3">
            <a:extLst>
              <a:ext uri="{28A0092B-C50C-407E-A947-70E740481C1C}">
                <a14:useLocalDpi xmlns:a14="http://schemas.microsoft.com/office/drawing/2010/main" val="0"/>
              </a:ext>
            </a:extLst>
          </a:blip>
          <a:srcRect r="12647" b="24750"/>
          <a:stretch/>
        </p:blipFill>
        <p:spPr>
          <a:xfrm>
            <a:off x="4278572" y="3178356"/>
            <a:ext cx="581917" cy="501291"/>
          </a:xfrm>
          <a:prstGeom prst="rect">
            <a:avLst/>
          </a:prstGeom>
          <a:ln>
            <a:noFill/>
          </a:ln>
          <a:effectLst>
            <a:softEdge rad="112500"/>
          </a:effectLst>
        </p:spPr>
      </p:pic>
      <p:pic>
        <p:nvPicPr>
          <p:cNvPr id="6" name="Espace réservé du contenu 5">
            <a:extLst>
              <a:ext uri="{FF2B5EF4-FFF2-40B4-BE49-F238E27FC236}">
                <a16:creationId xmlns:a16="http://schemas.microsoft.com/office/drawing/2014/main" id="{30585D7F-804A-70E5-9C7B-795DA26A2050}"/>
              </a:ext>
            </a:extLst>
          </p:cNvPr>
          <p:cNvPicPr>
            <a:picLocks noGrp="1" noChangeAspect="1"/>
          </p:cNvPicPr>
          <p:nvPr>
            <p:ph idx="1"/>
          </p:nvPr>
        </p:nvPicPr>
        <p:blipFill>
          <a:blip r:embed="rId4"/>
          <a:srcRect l="15621" r="1" b="1"/>
          <a:stretch/>
        </p:blipFill>
        <p:spPr>
          <a:xfrm>
            <a:off x="-4940" y="10"/>
            <a:ext cx="9148941" cy="6857990"/>
          </a:xfrm>
          <a:prstGeom prst="rect">
            <a:avLst/>
          </a:prstGeom>
        </p:spPr>
      </p:pic>
      <p:sp>
        <p:nvSpPr>
          <p:cNvPr id="9" name="Rectangle 8">
            <a:extLst>
              <a:ext uri="{FF2B5EF4-FFF2-40B4-BE49-F238E27FC236}">
                <a16:creationId xmlns:a16="http://schemas.microsoft.com/office/drawing/2014/main" id="{935B811E-545D-1BA8-D90E-9F42666B12CD}"/>
              </a:ext>
            </a:extLst>
          </p:cNvPr>
          <p:cNvSpPr/>
          <p:nvPr/>
        </p:nvSpPr>
        <p:spPr>
          <a:xfrm>
            <a:off x="3068745" y="2682109"/>
            <a:ext cx="3744744" cy="923330"/>
          </a:xfrm>
          <a:prstGeom prst="rect">
            <a:avLst/>
          </a:prstGeom>
          <a:noFill/>
        </p:spPr>
        <p:txBody>
          <a:bodyPr wrap="none" lIns="91440" tIns="45720" rIns="91440" bIns="45720">
            <a:spAutoFit/>
          </a:bodyPr>
          <a:lstStyle/>
          <a:p>
            <a:pPr algn="ctr"/>
            <a:r>
              <a:rPr lang="fr-FR" sz="5400" b="1" dirty="0" err="1">
                <a:ln w="22225">
                  <a:solidFill>
                    <a:schemeClr val="accent2"/>
                  </a:solidFill>
                  <a:prstDash val="solid"/>
                </a:ln>
                <a:solidFill>
                  <a:schemeClr val="accent2">
                    <a:lumMod val="40000"/>
                    <a:lumOff val="60000"/>
                  </a:schemeClr>
                </a:solidFill>
              </a:rPr>
              <a:t>Cottenham</a:t>
            </a:r>
            <a:endParaRPr lang="fr-FR" sz="5400" b="1" dirty="0">
              <a:ln w="22225">
                <a:solidFill>
                  <a:schemeClr val="accent2"/>
                </a:solidFill>
                <a:prstDash val="solid"/>
              </a:ln>
              <a:solidFill>
                <a:schemeClr val="accent2">
                  <a:lumMod val="40000"/>
                  <a:lumOff val="60000"/>
                </a:schemeClr>
              </a:solidFill>
            </a:endParaRPr>
          </a:p>
        </p:txBody>
      </p:sp>
      <p:pic>
        <p:nvPicPr>
          <p:cNvPr id="7" name="Image 6" descr="Une image contenant jouet, machine, Modèle réduit, vaisseau spatial&#10;&#10;Le contenu généré par l’IA peut être incorrect.">
            <a:extLst>
              <a:ext uri="{FF2B5EF4-FFF2-40B4-BE49-F238E27FC236}">
                <a16:creationId xmlns:a16="http://schemas.microsoft.com/office/drawing/2014/main" id="{CAEDD64A-E5C5-7EE9-8E73-A80716C6732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4569528" y="3918062"/>
            <a:ext cx="485968" cy="3697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8" name="Connecteur droit avec flèche 7">
            <a:extLst>
              <a:ext uri="{FF2B5EF4-FFF2-40B4-BE49-F238E27FC236}">
                <a16:creationId xmlns:a16="http://schemas.microsoft.com/office/drawing/2014/main" id="{15A34BFD-54B1-537D-F209-D740AF5A57E0}"/>
              </a:ext>
            </a:extLst>
          </p:cNvPr>
          <p:cNvCxnSpPr/>
          <p:nvPr/>
        </p:nvCxnSpPr>
        <p:spPr>
          <a:xfrm flipV="1">
            <a:off x="4857226" y="3498209"/>
            <a:ext cx="0" cy="469784"/>
          </a:xfrm>
          <a:prstGeom prst="straightConnector1">
            <a:avLst/>
          </a:prstGeom>
          <a:ln w="762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463133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4" repeatCount="1000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1000"/>
                                        <p:tgtEl>
                                          <p:spTgt spid="8"/>
                                        </p:tgtEl>
                                      </p:cBhvr>
                                    </p:animEffect>
                                  </p:childTnLst>
                                </p:cTn>
                              </p:par>
                              <p:par>
                                <p:cTn id="12" presetID="42" presetClass="path" presetSubtype="0" accel="50000" decel="50000" fill="hold" nodeType="withEffect">
                                  <p:stCondLst>
                                    <p:cond delay="0"/>
                                  </p:stCondLst>
                                  <p:childTnLst>
                                    <p:animMotion origin="layout" path="M 4.72222E-6 1.85185E-6 L 0.00538 -0.08796 " pathEditMode="relative" rAng="0" ptsTypes="AA">
                                      <p:cBhvr>
                                        <p:cTn id="13" dur="5000" fill="hold"/>
                                        <p:tgtEl>
                                          <p:spTgt spid="7"/>
                                        </p:tgtEl>
                                        <p:attrNameLst>
                                          <p:attrName>ppt_x</p:attrName>
                                          <p:attrName>ppt_y</p:attrName>
                                        </p:attrNameLst>
                                      </p:cBhvr>
                                      <p:rCtr x="260" y="-43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Jeu PC, Jeu d’action-aventure, Compositing numérique, Logiciel de jeu vidéo&#10;&#10;Le contenu généré par l’IA peut être incorrect.">
            <a:extLst>
              <a:ext uri="{FF2B5EF4-FFF2-40B4-BE49-F238E27FC236}">
                <a16:creationId xmlns:a16="http://schemas.microsoft.com/office/drawing/2014/main" id="{37D0E994-58B5-A372-2DD6-73A186CE5B4B}"/>
              </a:ext>
            </a:extLst>
          </p:cNvPr>
          <p:cNvPicPr>
            <a:picLocks noChangeAspect="1"/>
          </p:cNvPicPr>
          <p:nvPr/>
        </p:nvPicPr>
        <p:blipFill>
          <a:blip r:embed="rId2"/>
          <a:srcRect l="19296" r="6433" b="1"/>
          <a:stretch/>
        </p:blipFill>
        <p:spPr>
          <a:xfrm>
            <a:off x="246989" y="10"/>
            <a:ext cx="8897013"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Tree>
    <p:extLst>
      <p:ext uri="{BB962C8B-B14F-4D97-AF65-F5344CB8AC3E}">
        <p14:creationId xmlns:p14="http://schemas.microsoft.com/office/powerpoint/2010/main" val="341020389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5FCC6D2-15A2-F70F-7D71-1EFBE647D6A7}"/>
              </a:ext>
            </a:extLst>
          </p:cNvPr>
          <p:cNvPicPr>
            <a:picLocks noChangeAspect="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3867472" y="3881587"/>
            <a:ext cx="1260203" cy="923331"/>
          </a:xfrm>
          <a:prstGeom prst="rect">
            <a:avLst/>
          </a:prstGeom>
        </p:spPr>
      </p:pic>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Espace réservé du contenu 6">
            <a:extLst>
              <a:ext uri="{FF2B5EF4-FFF2-40B4-BE49-F238E27FC236}">
                <a16:creationId xmlns:a16="http://schemas.microsoft.com/office/drawing/2014/main" id="{802EE4D1-0B2D-B5A6-D84A-BB581A14515A}"/>
              </a:ext>
            </a:extLst>
          </p:cNvPr>
          <p:cNvPicPr>
            <a:picLocks noGrp="1" noChangeAspect="1"/>
          </p:cNvPicPr>
          <p:nvPr>
            <p:ph idx="1"/>
          </p:nvPr>
        </p:nvPicPr>
        <p:blipFill>
          <a:blip r:embed="rId4"/>
          <a:srcRect l="7316" r="-2" b="-2"/>
          <a:stretch/>
        </p:blipFill>
        <p:spPr>
          <a:xfrm>
            <a:off x="20" y="1282"/>
            <a:ext cx="9143980" cy="6856718"/>
          </a:xfrm>
          <a:prstGeom prst="rect">
            <a:avLst/>
          </a:prstGeom>
        </p:spPr>
      </p:pic>
      <p:sp>
        <p:nvSpPr>
          <p:cNvPr id="8" name="Rectangle 7">
            <a:extLst>
              <a:ext uri="{FF2B5EF4-FFF2-40B4-BE49-F238E27FC236}">
                <a16:creationId xmlns:a16="http://schemas.microsoft.com/office/drawing/2014/main" id="{0475D5C1-BAF9-514F-3DCE-91E83C72888C}"/>
              </a:ext>
            </a:extLst>
          </p:cNvPr>
          <p:cNvSpPr/>
          <p:nvPr/>
        </p:nvSpPr>
        <p:spPr>
          <a:xfrm>
            <a:off x="2699628" y="1140388"/>
            <a:ext cx="3744744" cy="923330"/>
          </a:xfrm>
          <a:prstGeom prst="rect">
            <a:avLst/>
          </a:prstGeom>
          <a:noFill/>
        </p:spPr>
        <p:txBody>
          <a:bodyPr wrap="none" lIns="91440" tIns="45720" rIns="91440" bIns="45720">
            <a:spAutoFit/>
          </a:bodyPr>
          <a:lstStyle/>
          <a:p>
            <a:pPr algn="ctr"/>
            <a:r>
              <a:rPr lang="fr-FR" sz="5400" b="1" dirty="0" err="1">
                <a:ln w="22225">
                  <a:solidFill>
                    <a:schemeClr val="accent2"/>
                  </a:solidFill>
                  <a:prstDash val="solid"/>
                </a:ln>
                <a:solidFill>
                  <a:schemeClr val="accent2">
                    <a:lumMod val="40000"/>
                    <a:lumOff val="60000"/>
                  </a:schemeClr>
                </a:solidFill>
              </a:rPr>
              <a:t>Cottenham</a:t>
            </a:r>
            <a:endParaRPr lang="fr-FR" sz="5400" b="1" dirty="0">
              <a:ln w="22225">
                <a:solidFill>
                  <a:schemeClr val="accent2"/>
                </a:solidFill>
                <a:prstDash val="solid"/>
              </a:ln>
              <a:solidFill>
                <a:schemeClr val="accent2">
                  <a:lumMod val="40000"/>
                  <a:lumOff val="60000"/>
                </a:schemeClr>
              </a:solidFill>
            </a:endParaRPr>
          </a:p>
        </p:txBody>
      </p:sp>
      <p:pic>
        <p:nvPicPr>
          <p:cNvPr id="3" name="Image 2" descr="Une image contenant jouet, machine, Modèle réduit, vaisseau spatial&#10;&#10;Le contenu généré par l’IA peut être incorrect.">
            <a:extLst>
              <a:ext uri="{FF2B5EF4-FFF2-40B4-BE49-F238E27FC236}">
                <a16:creationId xmlns:a16="http://schemas.microsoft.com/office/drawing/2014/main" id="{1693CCA1-DD9D-CCE1-5D7E-7A040B40C7D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4010461" y="1943297"/>
            <a:ext cx="485968" cy="3697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9" name="Connecteur droit avec flèche 8">
            <a:extLst>
              <a:ext uri="{FF2B5EF4-FFF2-40B4-BE49-F238E27FC236}">
                <a16:creationId xmlns:a16="http://schemas.microsoft.com/office/drawing/2014/main" id="{EBB3BEFD-6552-699B-E320-0FC275AC82B2}"/>
              </a:ext>
            </a:extLst>
          </p:cNvPr>
          <p:cNvCxnSpPr>
            <a:cxnSpLocks/>
          </p:cNvCxnSpPr>
          <p:nvPr/>
        </p:nvCxnSpPr>
        <p:spPr>
          <a:xfrm>
            <a:off x="4497572" y="1977656"/>
            <a:ext cx="0" cy="2328530"/>
          </a:xfrm>
          <a:prstGeom prst="straightConnector1">
            <a:avLst/>
          </a:prstGeom>
          <a:ln w="762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57426119"/>
      </p:ext>
    </p:extLst>
  </p:cSld>
  <p:clrMapOvr>
    <a:masterClrMapping/>
  </p:clrMapOvr>
  <mc:AlternateContent xmlns:mc="http://schemas.openxmlformats.org/markup-compatibility/2006" xmlns:p14="http://schemas.microsoft.com/office/powerpoint/2010/main">
    <mc:Choice Requires="p14">
      <p:transition spd="slow" p14:dur="800" advClick="0" advTm="10000">
        <p14:flythrough dir="ou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repeatCount="1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par>
                                <p:cTn id="8" presetID="42" presetClass="path" presetSubtype="0" accel="50000" decel="50000" fill="hold" nodeType="withEffect">
                                  <p:stCondLst>
                                    <p:cond delay="0"/>
                                  </p:stCondLst>
                                  <p:childTnLst>
                                    <p:animMotion origin="layout" path="M -4.16667E-6 4.81481E-6 L -4.16667E-6 0.31782 " pathEditMode="relative" rAng="0" ptsTypes="AA">
                                      <p:cBhvr>
                                        <p:cTn id="9" dur="5000" fill="hold"/>
                                        <p:tgtEl>
                                          <p:spTgt spid="3"/>
                                        </p:tgtEl>
                                        <p:attrNameLst>
                                          <p:attrName>ppt_x</p:attrName>
                                          <p:attrName>ppt_y</p:attrName>
                                        </p:attrNameLst>
                                      </p:cBhvr>
                                      <p:rCtr x="0" y="158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79A2BD8-57FB-A98C-E0B4-90A8DF106EDD}"/>
              </a:ext>
            </a:extLst>
          </p:cNvPr>
          <p:cNvPicPr>
            <a:picLocks noChangeAspect="1"/>
          </p:cNvPicPr>
          <p:nvPr/>
        </p:nvPicPr>
        <p:blipFill>
          <a:blip r:embed="rId2"/>
          <a:srcRect l="23625" r="1" b="1"/>
          <a:stretch/>
        </p:blipFill>
        <p:spPr>
          <a:xfrm>
            <a:off x="-4940" y="10"/>
            <a:ext cx="9148941" cy="6857990"/>
          </a:xfrm>
          <a:prstGeom prst="rect">
            <a:avLst/>
          </a:prstGeom>
        </p:spPr>
      </p:pic>
      <p:sp>
        <p:nvSpPr>
          <p:cNvPr id="31" name="Rectangle 30">
            <a:extLst>
              <a:ext uri="{FF2B5EF4-FFF2-40B4-BE49-F238E27FC236}">
                <a16:creationId xmlns:a16="http://schemas.microsoft.com/office/drawing/2014/main" id="{EBB17A8D-9B05-F73E-604D-3FF58B8A1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819465" y="-2819458"/>
            <a:ext cx="3512260" cy="9151192"/>
          </a:xfrm>
          <a:prstGeom prst="rect">
            <a:avLst/>
          </a:prstGeom>
          <a:gradFill flip="none" rotWithShape="1">
            <a:gsLst>
              <a:gs pos="10000">
                <a:srgbClr val="000000">
                  <a:alpha val="0"/>
                </a:srgbClr>
              </a:gs>
              <a:gs pos="49000">
                <a:srgbClr val="000000">
                  <a:alpha val="12000"/>
                </a:srgbClr>
              </a:gs>
              <a:gs pos="100000">
                <a:srgbClr val="000000">
                  <a:alpha val="46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08671CFF-13CE-4046-6B91-44F30DCCF2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75712"/>
      </p:ext>
    </p:extLst>
  </p:cSld>
  <p:clrMapOvr>
    <a:masterClrMapping/>
  </p:clrMapOvr>
  <p:transition spd="slow" advClick="0" advTm="3000">
    <p:cover dir="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Image 23">
            <a:extLst>
              <a:ext uri="{FF2B5EF4-FFF2-40B4-BE49-F238E27FC236}">
                <a16:creationId xmlns:a16="http://schemas.microsoft.com/office/drawing/2014/main" id="{295AB324-3418-E95C-3866-AAE70B04B22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24169"/>
          <a:stretch/>
        </p:blipFill>
        <p:spPr>
          <a:xfrm>
            <a:off x="19448" y="-10"/>
            <a:ext cx="6857529" cy="6858000"/>
          </a:xfrm>
          <a:prstGeom prst="rect">
            <a:avLst/>
          </a:prstGeom>
        </p:spPr>
      </p:pic>
      <p:pic>
        <p:nvPicPr>
          <p:cNvPr id="23" name="Image 22">
            <a:extLst>
              <a:ext uri="{FF2B5EF4-FFF2-40B4-BE49-F238E27FC236}">
                <a16:creationId xmlns:a16="http://schemas.microsoft.com/office/drawing/2014/main" id="{9EECC501-4C62-C09E-B9F2-15B85B59666C}"/>
              </a:ext>
            </a:extLst>
          </p:cNvPr>
          <p:cNvPicPr>
            <a:picLocks noChangeAspect="1"/>
          </p:cNvPicPr>
          <p:nvPr/>
        </p:nvPicPr>
        <p:blipFill>
          <a:blip r:embed="rId4"/>
          <a:srcRect l="10646" r="18086"/>
          <a:stretch/>
        </p:blipFill>
        <p:spPr>
          <a:xfrm>
            <a:off x="4671913"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6" name="Titre 1">
            <a:extLst>
              <a:ext uri="{FF2B5EF4-FFF2-40B4-BE49-F238E27FC236}">
                <a16:creationId xmlns:a16="http://schemas.microsoft.com/office/drawing/2014/main" id="{5EF48AB0-D216-48B8-D898-2B861CE95D99}"/>
              </a:ext>
            </a:extLst>
          </p:cNvPr>
          <p:cNvSpPr>
            <a:spLocks noGrp="1"/>
          </p:cNvSpPr>
          <p:nvPr>
            <p:ph type="ctrTitle"/>
          </p:nvPr>
        </p:nvSpPr>
        <p:spPr>
          <a:xfrm>
            <a:off x="3075616" y="4377631"/>
            <a:ext cx="2992771" cy="951321"/>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txBody>
          <a:bodyPr/>
          <a:lstStyle/>
          <a:p>
            <a:r>
              <a:rPr lang="fr-FR" dirty="0"/>
              <a:t>Knight</a:t>
            </a:r>
          </a:p>
        </p:txBody>
      </p:sp>
      <p:sp>
        <p:nvSpPr>
          <p:cNvPr id="37" name="Sous-titre 2">
            <a:extLst>
              <a:ext uri="{FF2B5EF4-FFF2-40B4-BE49-F238E27FC236}">
                <a16:creationId xmlns:a16="http://schemas.microsoft.com/office/drawing/2014/main" id="{D4AC8D69-D6C6-7EF4-C131-0407233F4AA7}"/>
              </a:ext>
            </a:extLst>
          </p:cNvPr>
          <p:cNvSpPr>
            <a:spLocks noGrp="1"/>
          </p:cNvSpPr>
          <p:nvPr>
            <p:ph type="subTitle" idx="1"/>
          </p:nvPr>
        </p:nvSpPr>
        <p:spPr>
          <a:xfrm>
            <a:off x="3075615" y="5328952"/>
            <a:ext cx="2992772" cy="1381023"/>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txBody>
          <a:bodyPr/>
          <a:lstStyle/>
          <a:p>
            <a:r>
              <a:rPr lang="fr-FR" dirty="0"/>
              <a:t>Scénario 1</a:t>
            </a:r>
          </a:p>
          <a:p>
            <a:r>
              <a:rPr lang="fr-FR" dirty="0"/>
              <a:t>-</a:t>
            </a:r>
          </a:p>
          <a:p>
            <a:r>
              <a:rPr lang="fr-FR" dirty="0"/>
              <a:t>Les chevaliers noirs</a:t>
            </a:r>
          </a:p>
        </p:txBody>
      </p:sp>
    </p:spTree>
    <p:extLst>
      <p:ext uri="{BB962C8B-B14F-4D97-AF65-F5344CB8AC3E}">
        <p14:creationId xmlns:p14="http://schemas.microsoft.com/office/powerpoint/2010/main" val="1503216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500"/>
                                        <p:tgtEl>
                                          <p:spTgt spid="36"/>
                                        </p:tgtEl>
                                      </p:cBhvr>
                                    </p:animEffect>
                                  </p:childTnLst>
                                </p:cTn>
                              </p:par>
                            </p:childTnLst>
                          </p:cTn>
                        </p:par>
                        <p:par>
                          <p:cTn id="8" fill="hold">
                            <p:stCondLst>
                              <p:cond delay="1500"/>
                            </p:stCondLst>
                            <p:childTnLst>
                              <p:par>
                                <p:cTn id="9" presetID="10" presetClass="entr" presetSubtype="0" fill="hold" grpId="0" nodeType="afterEffect">
                                  <p:stCondLst>
                                    <p:cond delay="2000"/>
                                  </p:stCondLst>
                                  <p:childTnLst>
                                    <p:set>
                                      <p:cBhvr>
                                        <p:cTn id="10" dur="1" fill="hold">
                                          <p:stCondLst>
                                            <p:cond delay="0"/>
                                          </p:stCondLst>
                                        </p:cTn>
                                        <p:tgtEl>
                                          <p:spTgt spid="37">
                                            <p:bg/>
                                          </p:spTgt>
                                        </p:tgtEl>
                                        <p:attrNameLst>
                                          <p:attrName>style.visibility</p:attrName>
                                        </p:attrNameLst>
                                      </p:cBhvr>
                                      <p:to>
                                        <p:strVal val="visible"/>
                                      </p:to>
                                    </p:set>
                                    <p:animEffect transition="in" filter="fade">
                                      <p:cBhvr>
                                        <p:cTn id="11" dur="500"/>
                                        <p:tgtEl>
                                          <p:spTgt spid="37">
                                            <p:bg/>
                                          </p:spTgt>
                                        </p:tgtEl>
                                      </p:cBhvr>
                                    </p:animEffect>
                                  </p:childTnLst>
                                </p:cTn>
                              </p:par>
                            </p:childTnLst>
                          </p:cTn>
                        </p:par>
                        <p:par>
                          <p:cTn id="12" fill="hold">
                            <p:stCondLst>
                              <p:cond delay="4000"/>
                            </p:stCondLst>
                            <p:childTnLst>
                              <p:par>
                                <p:cTn id="13" presetID="10" presetClass="entr" presetSubtype="0" fill="hold" grpId="0" nodeType="afterEffect">
                                  <p:stCondLst>
                                    <p:cond delay="2000"/>
                                  </p:stCondLst>
                                  <p:childTnLst>
                                    <p:set>
                                      <p:cBhvr>
                                        <p:cTn id="14" dur="1" fill="hold">
                                          <p:stCondLst>
                                            <p:cond delay="0"/>
                                          </p:stCondLst>
                                        </p:cTn>
                                        <p:tgtEl>
                                          <p:spTgt spid="37">
                                            <p:txEl>
                                              <p:pRg st="0" end="0"/>
                                            </p:txEl>
                                          </p:spTgt>
                                        </p:tgtEl>
                                        <p:attrNameLst>
                                          <p:attrName>style.visibility</p:attrName>
                                        </p:attrNameLst>
                                      </p:cBhvr>
                                      <p:to>
                                        <p:strVal val="visible"/>
                                      </p:to>
                                    </p:set>
                                    <p:animEffect transition="in" filter="fade">
                                      <p:cBhvr>
                                        <p:cTn id="15" dur="500"/>
                                        <p:tgtEl>
                                          <p:spTgt spid="37">
                                            <p:txEl>
                                              <p:pRg st="0" end="0"/>
                                            </p:txEl>
                                          </p:spTgt>
                                        </p:tgtEl>
                                      </p:cBhvr>
                                    </p:animEffect>
                                  </p:childTnLst>
                                </p:cTn>
                              </p:par>
                            </p:childTnLst>
                          </p:cTn>
                        </p:par>
                        <p:par>
                          <p:cTn id="16" fill="hold">
                            <p:stCondLst>
                              <p:cond delay="6500"/>
                            </p:stCondLst>
                            <p:childTnLst>
                              <p:par>
                                <p:cTn id="17" presetID="10" presetClass="entr" presetSubtype="0" fill="hold" grpId="0" nodeType="afterEffect">
                                  <p:stCondLst>
                                    <p:cond delay="2000"/>
                                  </p:stCondLst>
                                  <p:childTnLst>
                                    <p:set>
                                      <p:cBhvr>
                                        <p:cTn id="18" dur="1" fill="hold">
                                          <p:stCondLst>
                                            <p:cond delay="0"/>
                                          </p:stCondLst>
                                        </p:cTn>
                                        <p:tgtEl>
                                          <p:spTgt spid="37">
                                            <p:txEl>
                                              <p:pRg st="1" end="1"/>
                                            </p:txEl>
                                          </p:spTgt>
                                        </p:tgtEl>
                                        <p:attrNameLst>
                                          <p:attrName>style.visibility</p:attrName>
                                        </p:attrNameLst>
                                      </p:cBhvr>
                                      <p:to>
                                        <p:strVal val="visible"/>
                                      </p:to>
                                    </p:set>
                                    <p:animEffect transition="in" filter="fade">
                                      <p:cBhvr>
                                        <p:cTn id="19" dur="500"/>
                                        <p:tgtEl>
                                          <p:spTgt spid="37">
                                            <p:txEl>
                                              <p:pRg st="1" end="1"/>
                                            </p:txEl>
                                          </p:spTgt>
                                        </p:tgtEl>
                                      </p:cBhvr>
                                    </p:animEffect>
                                  </p:childTnLst>
                                </p:cTn>
                              </p:par>
                            </p:childTnLst>
                          </p:cTn>
                        </p:par>
                        <p:par>
                          <p:cTn id="20" fill="hold">
                            <p:stCondLst>
                              <p:cond delay="9000"/>
                            </p:stCondLst>
                            <p:childTnLst>
                              <p:par>
                                <p:cTn id="21" presetID="10" presetClass="entr" presetSubtype="0" fill="hold" grpId="0" nodeType="afterEffect">
                                  <p:stCondLst>
                                    <p:cond delay="2000"/>
                                  </p:stCondLst>
                                  <p:childTnLst>
                                    <p:set>
                                      <p:cBhvr>
                                        <p:cTn id="22" dur="1" fill="hold">
                                          <p:stCondLst>
                                            <p:cond delay="0"/>
                                          </p:stCondLst>
                                        </p:cTn>
                                        <p:tgtEl>
                                          <p:spTgt spid="37">
                                            <p:txEl>
                                              <p:pRg st="2" end="2"/>
                                            </p:txEl>
                                          </p:spTgt>
                                        </p:tgtEl>
                                        <p:attrNameLst>
                                          <p:attrName>style.visibility</p:attrName>
                                        </p:attrNameLst>
                                      </p:cBhvr>
                                      <p:to>
                                        <p:strVal val="visible"/>
                                      </p:to>
                                    </p:set>
                                    <p:animEffect transition="in" filter="fade">
                                      <p:cBhvr>
                                        <p:cTn id="23" dur="500"/>
                                        <p:tgtEl>
                                          <p:spTgt spid="3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28EF29-3F2F-3331-7B5C-ADAA5F879F23}"/>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EB4430B0-A941-26AB-5A0F-AD97809BF147}"/>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12347538-C61C-70DA-8D8B-797B842AC648}"/>
              </a:ext>
            </a:extLst>
          </p:cNvPr>
          <p:cNvPicPr>
            <a:picLocks noChangeAspect="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81469" y="204339"/>
            <a:ext cx="8802328" cy="6449325"/>
          </a:xfrm>
          <a:prstGeom prst="rect">
            <a:avLst/>
          </a:prstGeom>
        </p:spPr>
      </p:pic>
      <p:pic>
        <p:nvPicPr>
          <p:cNvPr id="10" name="Image 9">
            <a:extLst>
              <a:ext uri="{FF2B5EF4-FFF2-40B4-BE49-F238E27FC236}">
                <a16:creationId xmlns:a16="http://schemas.microsoft.com/office/drawing/2014/main" id="{E5116FD9-B8A8-541E-74C5-834680944A6E}"/>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Effect>
                      <a14:brightnessContrast bright="20000" contrast="-40000"/>
                    </a14:imgEffect>
                  </a14:imgLayer>
                </a14:imgProps>
              </a:ext>
            </a:extLst>
          </a:blip>
          <a:srcRect l="7911" r="1151"/>
          <a:stretch/>
        </p:blipFill>
        <p:spPr>
          <a:xfrm>
            <a:off x="4019108" y="2703215"/>
            <a:ext cx="1818167" cy="1815622"/>
          </a:xfrm>
          <a:prstGeom prst="ellipse">
            <a:avLst/>
          </a:prstGeom>
          <a:ln>
            <a:noFill/>
          </a:ln>
          <a:effectLst>
            <a:softEdge rad="112500"/>
          </a:effectLst>
        </p:spPr>
      </p:pic>
      <p:cxnSp>
        <p:nvCxnSpPr>
          <p:cNvPr id="12" name="Connecteur droit 11">
            <a:extLst>
              <a:ext uri="{FF2B5EF4-FFF2-40B4-BE49-F238E27FC236}">
                <a16:creationId xmlns:a16="http://schemas.microsoft.com/office/drawing/2014/main" id="{C3003C56-FED5-9441-720B-A6C894DF1911}"/>
              </a:ext>
            </a:extLst>
          </p:cNvPr>
          <p:cNvCxnSpPr/>
          <p:nvPr/>
        </p:nvCxnSpPr>
        <p:spPr>
          <a:xfrm flipH="1" flipV="1">
            <a:off x="4423146" y="3429002"/>
            <a:ext cx="404037" cy="239233"/>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D775CEC4-1C19-78FF-8539-DEC13B9CD0B4}"/>
              </a:ext>
            </a:extLst>
          </p:cNvPr>
          <p:cNvSpPr/>
          <p:nvPr/>
        </p:nvSpPr>
        <p:spPr>
          <a:xfrm>
            <a:off x="1970806" y="2798320"/>
            <a:ext cx="2134623" cy="400110"/>
          </a:xfrm>
          <a:prstGeom prst="rect">
            <a:avLst/>
          </a:prstGeom>
          <a:noFill/>
        </p:spPr>
        <p:txBody>
          <a:bodyPr wrap="none" lIns="91440" tIns="45720" rIns="91440" bIns="45720">
            <a:spAutoFit/>
          </a:bodyPr>
          <a:lstStyle/>
          <a:p>
            <a:pPr algn="ctr"/>
            <a:r>
              <a:rPr lang="fr-FR" sz="2000" dirty="0">
                <a:ln w="0"/>
                <a:effectLst>
                  <a:outerShdw blurRad="38100" dist="25400" dir="5400000" algn="ctr" rotWithShape="0">
                    <a:srgbClr val="6E747A">
                      <a:alpha val="43000"/>
                    </a:srgbClr>
                  </a:outerShdw>
                </a:effectLst>
              </a:rPr>
              <a:t>Station Trocadéro</a:t>
            </a:r>
          </a:p>
        </p:txBody>
      </p:sp>
      <p:sp>
        <p:nvSpPr>
          <p:cNvPr id="4" name="Signe Plus 3">
            <a:hlinkClick r:id="rId7" action="ppaction://hlinksldjump"/>
            <a:extLst>
              <a:ext uri="{FF2B5EF4-FFF2-40B4-BE49-F238E27FC236}">
                <a16:creationId xmlns:a16="http://schemas.microsoft.com/office/drawing/2014/main" id="{3B860EF3-AF17-8F86-7927-0E0024EA568E}"/>
              </a:ext>
            </a:extLst>
          </p:cNvPr>
          <p:cNvSpPr/>
          <p:nvPr/>
        </p:nvSpPr>
        <p:spPr>
          <a:xfrm rot="2833252">
            <a:off x="3991271" y="3133249"/>
            <a:ext cx="440808" cy="400110"/>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66375957"/>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500"/>
                            </p:stCondLst>
                            <p:childTnLst>
                              <p:par>
                                <p:cTn id="17" presetID="22" presetClass="entr" presetSubtype="4" repeatCount="1000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E51813-D674-58D9-11E1-140C62D415C5}"/>
            </a:ext>
          </a:extLst>
        </p:cNvPr>
        <p:cNvGrpSpPr/>
        <p:nvPr/>
      </p:nvGrpSpPr>
      <p:grpSpPr>
        <a:xfrm>
          <a:off x="0" y="0"/>
          <a:ext cx="0" cy="0"/>
          <a:chOff x="0" y="0"/>
          <a:chExt cx="0" cy="0"/>
        </a:xfrm>
      </p:grpSpPr>
      <p:sp>
        <p:nvSpPr>
          <p:cNvPr id="48" name="Rectangle 4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3" name="Image 32" descr="Une image contenant tunnel ferroviaire, texte, voie, tunnel&#10;&#10;Le contenu généré par l’IA peut être incorrect.">
            <a:extLst>
              <a:ext uri="{FF2B5EF4-FFF2-40B4-BE49-F238E27FC236}">
                <a16:creationId xmlns:a16="http://schemas.microsoft.com/office/drawing/2014/main" id="{274DD60C-3513-13B4-357E-9E0582FECD6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1316" b="-1"/>
          <a:stretch/>
        </p:blipFill>
        <p:spPr>
          <a:xfrm>
            <a:off x="20" y="1282"/>
            <a:ext cx="9143980" cy="6856718"/>
          </a:xfrm>
          <a:prstGeom prst="rect">
            <a:avLst/>
          </a:prstGeom>
        </p:spPr>
      </p:pic>
      <p:sp>
        <p:nvSpPr>
          <p:cNvPr id="2" name="Rectangle 1">
            <a:extLst>
              <a:ext uri="{FF2B5EF4-FFF2-40B4-BE49-F238E27FC236}">
                <a16:creationId xmlns:a16="http://schemas.microsoft.com/office/drawing/2014/main" id="{A6D36326-A0C8-624E-CC83-07DD155D46D4}"/>
              </a:ext>
            </a:extLst>
          </p:cNvPr>
          <p:cNvSpPr/>
          <p:nvPr/>
        </p:nvSpPr>
        <p:spPr>
          <a:xfrm>
            <a:off x="0" y="6457890"/>
            <a:ext cx="612826" cy="400110"/>
          </a:xfrm>
          <a:prstGeom prst="rect">
            <a:avLst/>
          </a:prstGeom>
          <a:noFill/>
        </p:spPr>
        <p:txBody>
          <a:bodyPr wrap="square" lIns="91440" tIns="45720" rIns="91440" bIns="45720">
            <a:spAutoFit/>
          </a:bodyPr>
          <a:lstStyle/>
          <a:p>
            <a:pPr algn="ctr"/>
            <a:r>
              <a:rPr lang="fr-FR" sz="2000" b="1" spc="50" dirty="0">
                <a:ln w="0"/>
                <a:solidFill>
                  <a:schemeClr val="bg2"/>
                </a:solidFill>
                <a:effectLst>
                  <a:innerShdw blurRad="63500" dist="50800" dir="13500000">
                    <a:srgbClr val="000000">
                      <a:alpha val="50000"/>
                    </a:srgbClr>
                  </a:innerShdw>
                </a:effectLst>
                <a:hlinkClick r:id="rId5" action="ppaction://hlinksldjump"/>
              </a:rPr>
              <a:t>LF</a:t>
            </a:r>
            <a:endParaRPr lang="fr-FR" sz="2000" b="1" cap="none"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159624434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1FF78-A330-18D6-4FE2-211277CE65C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689C745-AF34-A95B-327C-F560E88DD738}"/>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E55D859F-FF53-874C-A24C-A3C074269311}"/>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A8206DEA-C5D4-1715-1A89-E27D8F846CE3}"/>
              </a:ext>
            </a:extLst>
          </p:cNvPr>
          <p:cNvPicPr>
            <a:picLocks noChangeAspect="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81469" y="204339"/>
            <a:ext cx="8802328" cy="6449325"/>
          </a:xfrm>
          <a:prstGeom prst="rect">
            <a:avLst/>
          </a:prstGeom>
        </p:spPr>
      </p:pic>
      <p:sp>
        <p:nvSpPr>
          <p:cNvPr id="13" name="Rectangle 12">
            <a:extLst>
              <a:ext uri="{FF2B5EF4-FFF2-40B4-BE49-F238E27FC236}">
                <a16:creationId xmlns:a16="http://schemas.microsoft.com/office/drawing/2014/main" id="{8BF36DFC-2915-D6DC-9389-450E5F04414C}"/>
              </a:ext>
            </a:extLst>
          </p:cNvPr>
          <p:cNvSpPr/>
          <p:nvPr/>
        </p:nvSpPr>
        <p:spPr>
          <a:xfrm>
            <a:off x="2066710" y="2835605"/>
            <a:ext cx="2134623" cy="400110"/>
          </a:xfrm>
          <a:prstGeom prst="rect">
            <a:avLst/>
          </a:prstGeom>
          <a:noFill/>
        </p:spPr>
        <p:txBody>
          <a:bodyPr wrap="none" lIns="91440" tIns="45720" rIns="91440" bIns="45720">
            <a:spAutoFit/>
          </a:bodyPr>
          <a:lstStyle/>
          <a:p>
            <a:pPr algn="ctr"/>
            <a:r>
              <a:rPr lang="fr-FR" sz="2000" dirty="0">
                <a:ln w="0"/>
                <a:effectLst>
                  <a:outerShdw blurRad="38100" dist="25400" dir="5400000" algn="ctr" rotWithShape="0">
                    <a:srgbClr val="6E747A">
                      <a:alpha val="43000"/>
                    </a:srgbClr>
                  </a:outerShdw>
                </a:effectLst>
              </a:rPr>
              <a:t>Station Trocadéro</a:t>
            </a:r>
          </a:p>
        </p:txBody>
      </p:sp>
      <p:sp>
        <p:nvSpPr>
          <p:cNvPr id="9" name="Signe Plus 8">
            <a:extLst>
              <a:ext uri="{FF2B5EF4-FFF2-40B4-BE49-F238E27FC236}">
                <a16:creationId xmlns:a16="http://schemas.microsoft.com/office/drawing/2014/main" id="{ED4BA5C1-FDA0-6B0D-4B2A-9ED49E646403}"/>
              </a:ext>
            </a:extLst>
          </p:cNvPr>
          <p:cNvSpPr/>
          <p:nvPr/>
        </p:nvSpPr>
        <p:spPr>
          <a:xfrm rot="2833252">
            <a:off x="5684689" y="2265286"/>
            <a:ext cx="411605" cy="400110"/>
          </a:xfrm>
          <a:prstGeom prst="mathPlus">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64963C01-2979-CA45-DBE1-6C1A130B2F39}"/>
              </a:ext>
            </a:extLst>
          </p:cNvPr>
          <p:cNvSpPr/>
          <p:nvPr/>
        </p:nvSpPr>
        <p:spPr>
          <a:xfrm>
            <a:off x="4707192" y="1964362"/>
            <a:ext cx="2260171" cy="400110"/>
          </a:xfrm>
          <a:prstGeom prst="rect">
            <a:avLst/>
          </a:prstGeom>
          <a:noFill/>
        </p:spPr>
        <p:txBody>
          <a:bodyPr wrap="none" lIns="91440" tIns="45720" rIns="91440" bIns="45720">
            <a:spAutoFit/>
          </a:bodyPr>
          <a:lstStyle/>
          <a:p>
            <a:pPr algn="ctr"/>
            <a:r>
              <a:rPr lang="fr-FR" sz="2000" dirty="0">
                <a:ln w="0"/>
                <a:effectLst>
                  <a:outerShdw blurRad="38100" dist="25400" dir="5400000" algn="ctr" rotWithShape="0">
                    <a:srgbClr val="6E747A">
                      <a:alpha val="43000"/>
                    </a:srgbClr>
                  </a:outerShdw>
                </a:effectLst>
              </a:rPr>
              <a:t>Station Miromesnil</a:t>
            </a:r>
            <a:endParaRPr lang="fr-FR" sz="2000" dirty="0">
              <a:ln w="0"/>
              <a:solidFill>
                <a:schemeClr val="bg1"/>
              </a:solidFill>
              <a:effectLst>
                <a:outerShdw blurRad="38100" dist="25400" dir="5400000" algn="ctr" rotWithShape="0">
                  <a:srgbClr val="6E747A">
                    <a:alpha val="43000"/>
                  </a:srgbClr>
                </a:outerShdw>
              </a:effectLst>
            </a:endParaRPr>
          </a:p>
        </p:txBody>
      </p:sp>
      <p:pic>
        <p:nvPicPr>
          <p:cNvPr id="7" name="Image 6">
            <a:extLst>
              <a:ext uri="{FF2B5EF4-FFF2-40B4-BE49-F238E27FC236}">
                <a16:creationId xmlns:a16="http://schemas.microsoft.com/office/drawing/2014/main" id="{3ABF385C-A6C1-437F-522D-C2AC9F59B2D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Effect>
                      <a14:brightnessContrast bright="20000" contrast="-40000"/>
                    </a14:imgEffect>
                  </a14:imgLayer>
                </a14:imgProps>
              </a:ext>
            </a:extLst>
          </a:blip>
          <a:srcRect l="7911" r="1151"/>
          <a:stretch/>
        </p:blipFill>
        <p:spPr>
          <a:xfrm>
            <a:off x="4019108" y="2703215"/>
            <a:ext cx="1818167" cy="1815622"/>
          </a:xfrm>
          <a:prstGeom prst="ellipse">
            <a:avLst/>
          </a:prstGeom>
          <a:ln>
            <a:noFill/>
          </a:ln>
          <a:effectLst>
            <a:softEdge rad="112500"/>
          </a:effectLst>
        </p:spPr>
      </p:pic>
      <p:sp>
        <p:nvSpPr>
          <p:cNvPr id="4" name="Signe Plus 3">
            <a:extLst>
              <a:ext uri="{FF2B5EF4-FFF2-40B4-BE49-F238E27FC236}">
                <a16:creationId xmlns:a16="http://schemas.microsoft.com/office/drawing/2014/main" id="{EFF943AB-06FF-3FFF-5588-B39082A6F7CF}"/>
              </a:ext>
            </a:extLst>
          </p:cNvPr>
          <p:cNvSpPr/>
          <p:nvPr/>
        </p:nvSpPr>
        <p:spPr>
          <a:xfrm rot="2833252">
            <a:off x="3996158" y="3122072"/>
            <a:ext cx="410351" cy="400110"/>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a:extLst>
              <a:ext uri="{FF2B5EF4-FFF2-40B4-BE49-F238E27FC236}">
                <a16:creationId xmlns:a16="http://schemas.microsoft.com/office/drawing/2014/main" id="{482E359F-B5FD-C6AC-AFB9-C986AF4BD171}"/>
              </a:ext>
            </a:extLst>
          </p:cNvPr>
          <p:cNvCxnSpPr>
            <a:cxnSpLocks/>
          </p:cNvCxnSpPr>
          <p:nvPr/>
        </p:nvCxnSpPr>
        <p:spPr>
          <a:xfrm flipV="1">
            <a:off x="4242393" y="2477388"/>
            <a:ext cx="1594883" cy="861237"/>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9401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4" repeatCount="1000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8DEB6F-F104-9600-BE31-39ABC5E59ECA}"/>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descr="Une image contenant tunnel, métro, grotte, infrastructure&#10;&#10;Le contenu généré par l’IA peut être incorrect.">
            <a:extLst>
              <a:ext uri="{FF2B5EF4-FFF2-40B4-BE49-F238E27FC236}">
                <a16:creationId xmlns:a16="http://schemas.microsoft.com/office/drawing/2014/main" id="{D404DC9D-3810-735C-F080-7761A0120932}"/>
              </a:ext>
            </a:extLst>
          </p:cNvPr>
          <p:cNvPicPr>
            <a:picLocks noChangeAspect="1"/>
          </p:cNvPicPr>
          <p:nvPr/>
        </p:nvPicPr>
        <p:blipFill>
          <a:blip r:embed="rId2">
            <a:alphaModFix amt="40000"/>
            <a:extLst>
              <a:ext uri="{28A0092B-C50C-407E-A947-70E740481C1C}">
                <a14:useLocalDpi xmlns:a14="http://schemas.microsoft.com/office/drawing/2010/main" val="0"/>
              </a:ext>
            </a:extLst>
          </a:blip>
          <a:srcRect r="38313" b="-1"/>
          <a:stretch/>
        </p:blipFill>
        <p:spPr>
          <a:xfrm>
            <a:off x="22" y="10"/>
            <a:ext cx="6337717" cy="6857990"/>
          </a:xfrm>
          <a:prstGeom prst="rect">
            <a:avLst/>
          </a:prstGeom>
        </p:spPr>
      </p:pic>
      <p:pic>
        <p:nvPicPr>
          <p:cNvPr id="3" name="Image 2" descr="Une image contenant Armure, armure, Jeu d’action-aventure, Cuirasse&#10;&#10;Le contenu généré par l’IA peut être incorrect.">
            <a:extLst>
              <a:ext uri="{FF2B5EF4-FFF2-40B4-BE49-F238E27FC236}">
                <a16:creationId xmlns:a16="http://schemas.microsoft.com/office/drawing/2014/main" id="{9C5D1EC5-E65F-1504-2A8D-2CE85675BD98}"/>
              </a:ext>
            </a:extLst>
          </p:cNvPr>
          <p:cNvPicPr>
            <a:picLocks noChangeAspect="1"/>
          </p:cNvPicPr>
          <p:nvPr/>
        </p:nvPicPr>
        <p:blipFill>
          <a:blip r:embed="rId3"/>
          <a:srcRect l="2717" r="24552"/>
          <a:stretch/>
        </p:blipFill>
        <p:spPr>
          <a:xfrm>
            <a:off x="4153841" y="0"/>
            <a:ext cx="498787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7335380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EC93E-A99A-F2B0-218F-E69C7D12431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110919C-9297-0F82-AF03-901C7FF54B2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BCEF528-1432-A5B9-237B-7D91DC8EECB3}"/>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EF1035FB-F8CA-327A-993D-473BF5A99AEC}"/>
              </a:ext>
            </a:extLst>
          </p:cNvPr>
          <p:cNvPicPr>
            <a:picLocks noChangeAspect="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0836" y="204337"/>
            <a:ext cx="8802328" cy="6449325"/>
          </a:xfrm>
          <a:prstGeom prst="rect">
            <a:avLst/>
          </a:prstGeom>
        </p:spPr>
      </p:pic>
      <p:pic>
        <p:nvPicPr>
          <p:cNvPr id="10" name="Image 9">
            <a:extLst>
              <a:ext uri="{FF2B5EF4-FFF2-40B4-BE49-F238E27FC236}">
                <a16:creationId xmlns:a16="http://schemas.microsoft.com/office/drawing/2014/main" id="{B21C9A18-057B-5C5E-5778-C3ED8EA3B01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Effect>
                      <a14:brightnessContrast bright="20000" contrast="-40000"/>
                    </a14:imgEffect>
                  </a14:imgLayer>
                </a14:imgProps>
              </a:ext>
            </a:extLst>
          </a:blip>
          <a:srcRect l="6859" r="1150"/>
          <a:stretch/>
        </p:blipFill>
        <p:spPr>
          <a:xfrm>
            <a:off x="3998068" y="2703215"/>
            <a:ext cx="1839206" cy="1815622"/>
          </a:xfrm>
          <a:prstGeom prst="ellipse">
            <a:avLst/>
          </a:prstGeom>
          <a:ln>
            <a:noFill/>
          </a:ln>
          <a:effectLst>
            <a:softEdge rad="112500"/>
          </a:effectLst>
        </p:spPr>
      </p:pic>
      <p:sp>
        <p:nvSpPr>
          <p:cNvPr id="13" name="Rectangle 12">
            <a:extLst>
              <a:ext uri="{FF2B5EF4-FFF2-40B4-BE49-F238E27FC236}">
                <a16:creationId xmlns:a16="http://schemas.microsoft.com/office/drawing/2014/main" id="{41C91AD3-0E33-38A9-FE27-F0BA1B60B6BC}"/>
              </a:ext>
            </a:extLst>
          </p:cNvPr>
          <p:cNvSpPr/>
          <p:nvPr/>
        </p:nvSpPr>
        <p:spPr>
          <a:xfrm>
            <a:off x="2066710" y="2734160"/>
            <a:ext cx="2134623" cy="400110"/>
          </a:xfrm>
          <a:prstGeom prst="rect">
            <a:avLst/>
          </a:prstGeom>
          <a:noFill/>
        </p:spPr>
        <p:txBody>
          <a:bodyPr wrap="none" lIns="91440" tIns="45720" rIns="91440" bIns="45720">
            <a:spAutoFit/>
          </a:bodyPr>
          <a:lstStyle/>
          <a:p>
            <a:pPr algn="ctr"/>
            <a:r>
              <a:rPr lang="fr-FR" sz="2000" dirty="0">
                <a:ln w="0"/>
                <a:effectLst>
                  <a:outerShdw blurRad="38100" dist="25400" dir="5400000" algn="ctr" rotWithShape="0">
                    <a:srgbClr val="6E747A">
                      <a:alpha val="43000"/>
                    </a:srgbClr>
                  </a:outerShdw>
                </a:effectLst>
              </a:rPr>
              <a:t>Station Trocadéro</a:t>
            </a:r>
          </a:p>
        </p:txBody>
      </p:sp>
      <p:sp>
        <p:nvSpPr>
          <p:cNvPr id="4" name="Signe Plus 3">
            <a:extLst>
              <a:ext uri="{FF2B5EF4-FFF2-40B4-BE49-F238E27FC236}">
                <a16:creationId xmlns:a16="http://schemas.microsoft.com/office/drawing/2014/main" id="{63B54869-ED21-FF6F-27AC-74B1AF038549}"/>
              </a:ext>
            </a:extLst>
          </p:cNvPr>
          <p:cNvSpPr/>
          <p:nvPr/>
        </p:nvSpPr>
        <p:spPr>
          <a:xfrm rot="2833252">
            <a:off x="3996158" y="3122072"/>
            <a:ext cx="410351" cy="400110"/>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a:extLst>
              <a:ext uri="{FF2B5EF4-FFF2-40B4-BE49-F238E27FC236}">
                <a16:creationId xmlns:a16="http://schemas.microsoft.com/office/drawing/2014/main" id="{802A6ED1-9BDA-C324-E969-054C176CA234}"/>
              </a:ext>
            </a:extLst>
          </p:cNvPr>
          <p:cNvCxnSpPr>
            <a:cxnSpLocks/>
          </p:cNvCxnSpPr>
          <p:nvPr/>
        </p:nvCxnSpPr>
        <p:spPr>
          <a:xfrm>
            <a:off x="5837276" y="2429234"/>
            <a:ext cx="1467293" cy="101317"/>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9" name="Signe Plus 8">
            <a:extLst>
              <a:ext uri="{FF2B5EF4-FFF2-40B4-BE49-F238E27FC236}">
                <a16:creationId xmlns:a16="http://schemas.microsoft.com/office/drawing/2014/main" id="{E5586FAA-652F-C6B2-4EF3-EF295153531C}"/>
              </a:ext>
            </a:extLst>
          </p:cNvPr>
          <p:cNvSpPr/>
          <p:nvPr/>
        </p:nvSpPr>
        <p:spPr>
          <a:xfrm rot="2833252">
            <a:off x="5688647" y="2256232"/>
            <a:ext cx="386935" cy="400110"/>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7D68FB59-AF2B-E6DA-45B2-41282DE2C67C}"/>
              </a:ext>
            </a:extLst>
          </p:cNvPr>
          <p:cNvSpPr/>
          <p:nvPr/>
        </p:nvSpPr>
        <p:spPr>
          <a:xfrm>
            <a:off x="3719019" y="2029122"/>
            <a:ext cx="2260171" cy="400110"/>
          </a:xfrm>
          <a:prstGeom prst="rect">
            <a:avLst/>
          </a:prstGeom>
          <a:noFill/>
        </p:spPr>
        <p:txBody>
          <a:bodyPr wrap="none" lIns="91440" tIns="45720" rIns="91440" bIns="45720">
            <a:spAutoFit/>
          </a:bodyPr>
          <a:lstStyle/>
          <a:p>
            <a:pPr algn="ctr"/>
            <a:r>
              <a:rPr lang="fr-FR" sz="2000" dirty="0">
                <a:ln w="0"/>
                <a:effectLst>
                  <a:outerShdw blurRad="38100" dist="25400" dir="5400000" algn="ctr" rotWithShape="0">
                    <a:srgbClr val="6E747A">
                      <a:alpha val="43000"/>
                    </a:srgbClr>
                  </a:outerShdw>
                </a:effectLst>
              </a:rPr>
              <a:t>Station Miromesnil</a:t>
            </a:r>
            <a:endParaRPr lang="fr-FR" sz="2000" dirty="0">
              <a:ln w="0"/>
              <a:solidFill>
                <a:schemeClr val="bg1"/>
              </a:solidFill>
              <a:effectLst>
                <a:outerShdw blurRad="38100" dist="25400" dir="5400000" algn="ctr" rotWithShape="0">
                  <a:srgbClr val="6E747A">
                    <a:alpha val="43000"/>
                  </a:srgbClr>
                </a:outerShdw>
              </a:effectLst>
            </a:endParaRPr>
          </a:p>
        </p:txBody>
      </p:sp>
      <p:sp>
        <p:nvSpPr>
          <p:cNvPr id="16" name="Signe Plus 15">
            <a:extLst>
              <a:ext uri="{FF2B5EF4-FFF2-40B4-BE49-F238E27FC236}">
                <a16:creationId xmlns:a16="http://schemas.microsoft.com/office/drawing/2014/main" id="{C4923ED4-C0B0-E6B1-639F-53FA84B4E012}"/>
              </a:ext>
            </a:extLst>
          </p:cNvPr>
          <p:cNvSpPr/>
          <p:nvPr/>
        </p:nvSpPr>
        <p:spPr>
          <a:xfrm rot="2833252">
            <a:off x="7198084" y="2315066"/>
            <a:ext cx="408930" cy="400110"/>
          </a:xfrm>
          <a:prstGeom prst="mathPlus">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8AB2F503-5245-134B-1894-6C43271EBD35}"/>
              </a:ext>
            </a:extLst>
          </p:cNvPr>
          <p:cNvSpPr/>
          <p:nvPr/>
        </p:nvSpPr>
        <p:spPr>
          <a:xfrm>
            <a:off x="7412010" y="2330496"/>
            <a:ext cx="1467293" cy="400110"/>
          </a:xfrm>
          <a:prstGeom prst="rect">
            <a:avLst/>
          </a:prstGeom>
          <a:noFill/>
        </p:spPr>
        <p:txBody>
          <a:bodyPr wrap="square" lIns="91440" tIns="45720" rIns="91440" bIns="45720">
            <a:spAutoFit/>
          </a:bodyPr>
          <a:lstStyle/>
          <a:p>
            <a:pPr algn="ctr"/>
            <a:r>
              <a:rPr lang="fr-FR" sz="2000" dirty="0">
                <a:ln w="0"/>
                <a:effectLst>
                  <a:outerShdw blurRad="38100" dist="25400" dir="5400000" algn="ctr" rotWithShape="0">
                    <a:srgbClr val="6E747A">
                      <a:alpha val="43000"/>
                    </a:srgbClr>
                  </a:outerShdw>
                </a:effectLst>
              </a:rPr>
              <a:t> Lafayette</a:t>
            </a:r>
            <a:endParaRPr lang="fr-FR" sz="2000" dirty="0">
              <a:ln w="0"/>
              <a:solidFill>
                <a:schemeClr val="bg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93671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1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5BFD3-E7E5-DCB6-BD80-9148A878680A}"/>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B1715C8C-E119-4C6E-A38A-BD192777AAF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563" b="97949" l="14900" r="84598">
                        <a14:foregroundMark x1="16964" y1="45313" x2="20033" y2="59961"/>
                        <a14:foregroundMark x1="20033" y1="59961" x2="32031" y2="62207"/>
                        <a14:foregroundMark x1="32031" y1="62207" x2="41574" y2="34766"/>
                        <a14:foregroundMark x1="41574" y1="34766" x2="38951" y2="42578"/>
                        <a14:foregroundMark x1="38951" y1="42578" x2="43359" y2="30469"/>
                        <a14:foregroundMark x1="43359" y1="30469" x2="62891" y2="49316"/>
                        <a14:foregroundMark x1="62891" y1="49316" x2="64676" y2="56641"/>
                        <a14:foregroundMark x1="64676" y1="56641" x2="71652" y2="67285"/>
                        <a14:foregroundMark x1="71652" y1="67285" x2="47600" y2="81543"/>
                        <a14:foregroundMark x1="47600" y1="81543" x2="27679" y2="78906"/>
                        <a14:foregroundMark x1="27679" y1="78906" x2="24107" y2="83398"/>
                        <a14:foregroundMark x1="24107" y1="83398" x2="29576" y2="87695"/>
                        <a14:foregroundMark x1="29576" y1="87695" x2="59375" y2="75488"/>
                        <a14:foregroundMark x1="59375" y1="75488" x2="53739" y2="78516"/>
                        <a14:foregroundMark x1="53739" y1="78516" x2="68136" y2="87598"/>
                        <a14:foregroundMark x1="68136" y1="87598" x2="68917" y2="84473"/>
                        <a14:foregroundMark x1="25837" y1="36230" x2="25837" y2="36230"/>
                        <a14:foregroundMark x1="15346" y1="36816" x2="20592" y2="29199"/>
                        <a14:foregroundMark x1="20592" y1="29199" x2="31250" y2="20996"/>
                        <a14:foregroundMark x1="31250" y1="20996" x2="36775" y2="26074"/>
                        <a14:foregroundMark x1="36775" y1="26074" x2="37277" y2="35840"/>
                        <a14:foregroundMark x1="37277" y1="35840" x2="25893" y2="48340"/>
                        <a14:foregroundMark x1="25893" y1="48340" x2="20368" y2="44141"/>
                        <a14:foregroundMark x1="20368" y1="44141" x2="16406" y2="37500"/>
                        <a14:foregroundMark x1="16406" y1="37500" x2="15346" y2="36621"/>
                        <a14:foregroundMark x1="23828" y1="35547" x2="28850" y2="33203"/>
                        <a14:foregroundMark x1="28850" y1="33203" x2="25391" y2="35059"/>
                        <a14:foregroundMark x1="29297" y1="18945" x2="38225" y2="18848"/>
                        <a14:foregroundMark x1="38225" y1="18848" x2="71205" y2="21582"/>
                        <a14:foregroundMark x1="71205" y1="21582" x2="83650" y2="39258"/>
                        <a14:foregroundMark x1="83650" y1="39258" x2="86272" y2="49414"/>
                        <a14:foregroundMark x1="86272" y1="49414" x2="85379" y2="90039"/>
                        <a14:foregroundMark x1="85379" y1="90039" x2="78683" y2="98633"/>
                        <a14:foregroundMark x1="78683" y1="98633" x2="28516" y2="93945"/>
                        <a14:foregroundMark x1="28516" y1="93945" x2="23884" y2="95703"/>
                        <a14:foregroundMark x1="23884" y1="95703" x2="18694" y2="79785"/>
                        <a14:foregroundMark x1="18694" y1="79785" x2="16183" y2="40234"/>
                        <a14:foregroundMark x1="16183" y1="40234" x2="18192" y2="32129"/>
                        <a14:foregroundMark x1="18192" y1="32129" x2="26897" y2="22363"/>
                        <a14:foregroundMark x1="26897" y1="22363" x2="28906" y2="18945"/>
                        <a14:foregroundMark x1="80971" y1="37109" x2="85045" y2="44336"/>
                        <a14:foregroundMark x1="85045" y1="44336" x2="85268" y2="87891"/>
                        <a14:foregroundMark x1="85268" y1="87891" x2="84319" y2="94922"/>
                        <a14:foregroundMark x1="84319" y1="94922" x2="29967" y2="99609"/>
                        <a14:foregroundMark x1="29967" y1="99609" x2="16574" y2="95801"/>
                        <a14:foregroundMark x1="16574" y1="95801" x2="14453" y2="87500"/>
                        <a14:foregroundMark x1="14453" y1="87500" x2="13170" y2="73145"/>
                        <a14:foregroundMark x1="13170" y1="73145" x2="60882" y2="36621"/>
                        <a14:foregroundMark x1="60882" y1="36621" x2="73158" y2="39063"/>
                        <a14:foregroundMark x1="73158" y1="39063" x2="80301" y2="36816"/>
                        <a14:foregroundMark x1="80971" y1="36230" x2="82980" y2="62012"/>
                        <a14:foregroundMark x1="82980" y1="62012" x2="78962" y2="93164"/>
                        <a14:foregroundMark x1="78962" y1="93164" x2="63616" y2="75000"/>
                        <a14:foregroundMark x1="63616" y1="75000" x2="68973" y2="40332"/>
                        <a14:foregroundMark x1="68973" y1="40332" x2="74107" y2="33984"/>
                        <a14:foregroundMark x1="74107" y1="33984" x2="81529" y2="37891"/>
                        <a14:foregroundMark x1="81529" y1="37891" x2="81752" y2="38184"/>
                        <a14:foregroundMark x1="46373" y1="64160" x2="48047" y2="76367"/>
                        <a14:foregroundMark x1="48047" y1="76367" x2="49944" y2="62109"/>
                        <a14:foregroundMark x1="49944" y1="62109" x2="46150" y2="64746"/>
                        <a14:foregroundMark x1="46150" y1="64746" x2="45815" y2="65430"/>
                        <a14:foregroundMark x1="47600" y1="72852" x2="46484" y2="80273"/>
                        <a14:foregroundMark x1="46484" y1="80273" x2="54185" y2="96484"/>
                        <a14:foregroundMark x1="54185" y1="96484" x2="68415" y2="95215"/>
                        <a14:foregroundMark x1="68415" y1="95215" x2="66239" y2="82617"/>
                        <a14:foregroundMark x1="66239" y1="82617" x2="49107" y2="80371"/>
                        <a14:foregroundMark x1="49107" y1="80371" x2="47377" y2="81055"/>
                        <a14:foregroundMark x1="64900" y1="82715" x2="59208" y2="91504"/>
                        <a14:foregroundMark x1="59208" y1="91504" x2="63281" y2="96094"/>
                        <a14:foregroundMark x1="63281" y1="96094" x2="66964" y2="88574"/>
                        <a14:foregroundMark x1="66964" y1="88574" x2="64230" y2="81738"/>
                        <a14:foregroundMark x1="64230" y1="81738" x2="64230" y2="81738"/>
                        <a14:foregroundMark x1="64286" y1="20020" x2="67522" y2="18359"/>
                        <a14:foregroundMark x1="35156" y1="14258" x2="46540" y2="5469"/>
                        <a14:foregroundMark x1="47377" y1="5176" x2="56417" y2="7422"/>
                        <a14:foregroundMark x1="56417" y1="7422" x2="63281" y2="12988"/>
                        <a14:foregroundMark x1="36328" y1="6250" x2="38225" y2="6055"/>
                        <a14:foregroundMark x1="44029" y1="1660" x2="54297" y2="2832"/>
                        <a14:foregroundMark x1="54297" y1="2832" x2="46652" y2="6836"/>
                        <a14:foregroundMark x1="46652" y1="6836" x2="43806" y2="2246"/>
                        <a14:foregroundMark x1="43806" y1="2246" x2="43638" y2="1660"/>
                        <a14:foregroundMark x1="14900" y1="37891" x2="14900" y2="37891"/>
                        <a14:foregroundMark x1="84766" y1="43359" x2="81696" y2="88184"/>
                        <a14:foregroundMark x1="81696" y1="88184" x2="79185" y2="64258"/>
                        <a14:foregroundMark x1="79185" y1="64258" x2="81696" y2="50488"/>
                        <a14:foregroundMark x1="81696" y1="50488" x2="84654" y2="42969"/>
                        <a14:foregroundMark x1="67801" y1="92578" x2="71708" y2="97949"/>
                        <a14:foregroundMark x1="71708" y1="97949" x2="73717" y2="89063"/>
                        <a14:foregroundMark x1="73717" y1="89063" x2="70703" y2="84863"/>
                        <a14:foregroundMark x1="70703" y1="84863" x2="67969" y2="92090"/>
                      </a14:backgroundRemoval>
                    </a14:imgEffect>
                    <a14:imgEffect>
                      <a14:brightnessContrast bright="-40000"/>
                    </a14:imgEffect>
                  </a14:imgLayer>
                </a14:imgProps>
              </a:ext>
            </a:extLst>
          </a:blip>
          <a:srcRect l="13614" t="-304" r="14785" b="7365"/>
          <a:stretch/>
        </p:blipFill>
        <p:spPr>
          <a:xfrm>
            <a:off x="271658" y="223744"/>
            <a:ext cx="8600684" cy="6361889"/>
          </a:xfrm>
          <a:prstGeom prst="rect">
            <a:avLst/>
          </a:prstGeom>
        </p:spPr>
      </p:pic>
      <p:pic>
        <p:nvPicPr>
          <p:cNvPr id="4" name="Image 3">
            <a:extLst>
              <a:ext uri="{FF2B5EF4-FFF2-40B4-BE49-F238E27FC236}">
                <a16:creationId xmlns:a16="http://schemas.microsoft.com/office/drawing/2014/main" id="{B9E04CC4-AE4B-D426-FB62-F54B410DE329}"/>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rcRect b="40283"/>
          <a:stretch/>
        </p:blipFill>
        <p:spPr>
          <a:xfrm>
            <a:off x="216698" y="5965550"/>
            <a:ext cx="8645916" cy="620083"/>
          </a:xfrm>
          <a:prstGeom prst="rect">
            <a:avLst/>
          </a:prstGeom>
        </p:spPr>
      </p:pic>
    </p:spTree>
    <p:extLst>
      <p:ext uri="{BB962C8B-B14F-4D97-AF65-F5344CB8AC3E}">
        <p14:creationId xmlns:p14="http://schemas.microsoft.com/office/powerpoint/2010/main" val="40507496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3759B-0346-D92C-0AF3-81A23D5004F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8CC3E3F-48A3-CF19-AAD3-F2EC9FCCDCCC}"/>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F99A504A-67D2-154C-55CC-3F6C4B76A16D}"/>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C3D57950-FD65-35B0-5666-E5978CEDF6CE}"/>
              </a:ext>
            </a:extLst>
          </p:cNvPr>
          <p:cNvPicPr>
            <a:picLocks noChangeAspect="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81469" y="204339"/>
            <a:ext cx="8802328" cy="6449325"/>
          </a:xfrm>
          <a:prstGeom prst="rect">
            <a:avLst/>
          </a:prstGeom>
        </p:spPr>
      </p:pic>
      <p:pic>
        <p:nvPicPr>
          <p:cNvPr id="10" name="Image 9">
            <a:extLst>
              <a:ext uri="{FF2B5EF4-FFF2-40B4-BE49-F238E27FC236}">
                <a16:creationId xmlns:a16="http://schemas.microsoft.com/office/drawing/2014/main" id="{ADF97D47-3C13-5F47-DF8C-0FCCADA872CC}"/>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Effect>
                      <a14:brightnessContrast bright="20000" contrast="-40000"/>
                    </a14:imgEffect>
                  </a14:imgLayer>
                </a14:imgProps>
              </a:ext>
            </a:extLst>
          </a:blip>
          <a:srcRect l="7345" r="1151"/>
          <a:stretch/>
        </p:blipFill>
        <p:spPr>
          <a:xfrm>
            <a:off x="4007796" y="2703215"/>
            <a:ext cx="1829478" cy="1815622"/>
          </a:xfrm>
          <a:prstGeom prst="ellipse">
            <a:avLst/>
          </a:prstGeom>
          <a:ln>
            <a:noFill/>
          </a:ln>
          <a:effectLst>
            <a:softEdge rad="112500"/>
          </a:effectLst>
        </p:spPr>
      </p:pic>
      <p:sp>
        <p:nvSpPr>
          <p:cNvPr id="13" name="Rectangle 12">
            <a:extLst>
              <a:ext uri="{FF2B5EF4-FFF2-40B4-BE49-F238E27FC236}">
                <a16:creationId xmlns:a16="http://schemas.microsoft.com/office/drawing/2014/main" id="{AD2A77DB-499D-CF4A-6C63-2DF9F582AC5C}"/>
              </a:ext>
            </a:extLst>
          </p:cNvPr>
          <p:cNvSpPr/>
          <p:nvPr/>
        </p:nvSpPr>
        <p:spPr>
          <a:xfrm>
            <a:off x="2193283" y="2773701"/>
            <a:ext cx="2134623" cy="400110"/>
          </a:xfrm>
          <a:prstGeom prst="rect">
            <a:avLst/>
          </a:prstGeom>
          <a:noFill/>
        </p:spPr>
        <p:txBody>
          <a:bodyPr wrap="none" lIns="91440" tIns="45720" rIns="91440" bIns="45720">
            <a:spAutoFit/>
          </a:bodyPr>
          <a:lstStyle/>
          <a:p>
            <a:pPr algn="ctr"/>
            <a:r>
              <a:rPr lang="fr-FR" sz="2000" dirty="0">
                <a:ln w="0"/>
                <a:effectLst>
                  <a:outerShdw blurRad="38100" dist="25400" dir="5400000" algn="ctr" rotWithShape="0">
                    <a:srgbClr val="6E747A">
                      <a:alpha val="43000"/>
                    </a:srgbClr>
                  </a:outerShdw>
                </a:effectLst>
              </a:rPr>
              <a:t>Station Trocadéro</a:t>
            </a:r>
          </a:p>
        </p:txBody>
      </p:sp>
      <p:sp>
        <p:nvSpPr>
          <p:cNvPr id="4" name="Signe Plus 3">
            <a:extLst>
              <a:ext uri="{FF2B5EF4-FFF2-40B4-BE49-F238E27FC236}">
                <a16:creationId xmlns:a16="http://schemas.microsoft.com/office/drawing/2014/main" id="{9FBFC140-3065-A7D0-BCD9-81E3D8463844}"/>
              </a:ext>
            </a:extLst>
          </p:cNvPr>
          <p:cNvSpPr/>
          <p:nvPr/>
        </p:nvSpPr>
        <p:spPr>
          <a:xfrm rot="2833252">
            <a:off x="3996158" y="3122072"/>
            <a:ext cx="410351" cy="400110"/>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a:extLst>
              <a:ext uri="{FF2B5EF4-FFF2-40B4-BE49-F238E27FC236}">
                <a16:creationId xmlns:a16="http://schemas.microsoft.com/office/drawing/2014/main" id="{698FDA38-C9C6-BA30-B084-C83D78AC2BA3}"/>
              </a:ext>
            </a:extLst>
          </p:cNvPr>
          <p:cNvCxnSpPr>
            <a:cxnSpLocks/>
            <a:endCxn id="16" idx="2"/>
          </p:cNvCxnSpPr>
          <p:nvPr/>
        </p:nvCxnSpPr>
        <p:spPr>
          <a:xfrm flipH="1" flipV="1">
            <a:off x="6379096" y="1818754"/>
            <a:ext cx="813047" cy="637535"/>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9" name="Signe Plus 8">
            <a:extLst>
              <a:ext uri="{FF2B5EF4-FFF2-40B4-BE49-F238E27FC236}">
                <a16:creationId xmlns:a16="http://schemas.microsoft.com/office/drawing/2014/main" id="{DBD7B449-2C5A-B74C-E38E-81D921D39BFC}"/>
              </a:ext>
            </a:extLst>
          </p:cNvPr>
          <p:cNvSpPr/>
          <p:nvPr/>
        </p:nvSpPr>
        <p:spPr>
          <a:xfrm rot="2833252">
            <a:off x="5688647" y="2256232"/>
            <a:ext cx="386935" cy="400110"/>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58B92C0F-30C9-3A2E-B00F-92ADD3713B52}"/>
              </a:ext>
            </a:extLst>
          </p:cNvPr>
          <p:cNvSpPr/>
          <p:nvPr/>
        </p:nvSpPr>
        <p:spPr>
          <a:xfrm>
            <a:off x="3719019" y="2029122"/>
            <a:ext cx="2260171" cy="400110"/>
          </a:xfrm>
          <a:prstGeom prst="rect">
            <a:avLst/>
          </a:prstGeom>
          <a:noFill/>
        </p:spPr>
        <p:txBody>
          <a:bodyPr wrap="none" lIns="91440" tIns="45720" rIns="91440" bIns="45720">
            <a:spAutoFit/>
          </a:bodyPr>
          <a:lstStyle/>
          <a:p>
            <a:pPr algn="ctr"/>
            <a:r>
              <a:rPr lang="fr-FR" sz="2000" dirty="0">
                <a:ln w="0"/>
                <a:effectLst>
                  <a:outerShdw blurRad="38100" dist="25400" dir="5400000" algn="ctr" rotWithShape="0">
                    <a:srgbClr val="6E747A">
                      <a:alpha val="43000"/>
                    </a:srgbClr>
                  </a:outerShdw>
                </a:effectLst>
              </a:rPr>
              <a:t>Station Miromesnil</a:t>
            </a:r>
            <a:endParaRPr lang="fr-FR" sz="2000" dirty="0">
              <a:ln w="0"/>
              <a:solidFill>
                <a:schemeClr val="bg1"/>
              </a:solidFill>
              <a:effectLst>
                <a:outerShdw blurRad="38100" dist="25400" dir="5400000" algn="ctr" rotWithShape="0">
                  <a:srgbClr val="6E747A">
                    <a:alpha val="43000"/>
                  </a:srgbClr>
                </a:outerShdw>
              </a:effectLst>
            </a:endParaRPr>
          </a:p>
        </p:txBody>
      </p:sp>
      <p:sp>
        <p:nvSpPr>
          <p:cNvPr id="16" name="Signe Plus 15">
            <a:extLst>
              <a:ext uri="{FF2B5EF4-FFF2-40B4-BE49-F238E27FC236}">
                <a16:creationId xmlns:a16="http://schemas.microsoft.com/office/drawing/2014/main" id="{C197D96D-A1BA-7792-CDA2-049C094BD68B}"/>
              </a:ext>
            </a:extLst>
          </p:cNvPr>
          <p:cNvSpPr/>
          <p:nvPr/>
        </p:nvSpPr>
        <p:spPr>
          <a:xfrm rot="2833252">
            <a:off x="6276682" y="1728985"/>
            <a:ext cx="408930" cy="400110"/>
          </a:xfrm>
          <a:prstGeom prst="mathPlus">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EC449A34-E9BD-956D-0D83-CD0BFD88EC3D}"/>
              </a:ext>
            </a:extLst>
          </p:cNvPr>
          <p:cNvSpPr/>
          <p:nvPr/>
        </p:nvSpPr>
        <p:spPr>
          <a:xfrm>
            <a:off x="5843194" y="1382458"/>
            <a:ext cx="1285866" cy="400110"/>
          </a:xfrm>
          <a:prstGeom prst="rect">
            <a:avLst/>
          </a:prstGeom>
          <a:noFill/>
        </p:spPr>
        <p:txBody>
          <a:bodyPr wrap="none" lIns="91440" tIns="45720" rIns="91440" bIns="45720">
            <a:spAutoFit/>
          </a:bodyPr>
          <a:lstStyle/>
          <a:p>
            <a:pPr algn="ctr"/>
            <a:r>
              <a:rPr lang="fr-FR" sz="2000" dirty="0">
                <a:ln w="0"/>
                <a:effectLst>
                  <a:outerShdw blurRad="38100" dist="25400" dir="5400000" algn="ctr" rotWithShape="0">
                    <a:srgbClr val="6E747A">
                      <a:alpha val="43000"/>
                    </a:srgbClr>
                  </a:outerShdw>
                </a:effectLst>
              </a:rPr>
              <a:t>St </a:t>
            </a:r>
            <a:r>
              <a:rPr lang="fr-FR" sz="2000" dirty="0" err="1">
                <a:ln w="0"/>
                <a:effectLst>
                  <a:outerShdw blurRad="38100" dist="25400" dir="5400000" algn="ctr" rotWithShape="0">
                    <a:srgbClr val="6E747A">
                      <a:alpha val="43000"/>
                    </a:srgbClr>
                  </a:outerShdw>
                </a:effectLst>
              </a:rPr>
              <a:t>Lazarre</a:t>
            </a:r>
            <a:endParaRPr lang="fr-FR" sz="2000" dirty="0">
              <a:ln w="0"/>
              <a:solidFill>
                <a:schemeClr val="bg1"/>
              </a:solidFill>
              <a:effectLst>
                <a:outerShdw blurRad="38100" dist="25400" dir="5400000" algn="ctr" rotWithShape="0">
                  <a:srgbClr val="6E747A">
                    <a:alpha val="43000"/>
                  </a:srgbClr>
                </a:outerShdw>
              </a:effectLst>
            </a:endParaRPr>
          </a:p>
        </p:txBody>
      </p:sp>
      <p:sp>
        <p:nvSpPr>
          <p:cNvPr id="7" name="Signe Plus 6">
            <a:extLst>
              <a:ext uri="{FF2B5EF4-FFF2-40B4-BE49-F238E27FC236}">
                <a16:creationId xmlns:a16="http://schemas.microsoft.com/office/drawing/2014/main" id="{13E4D3D4-4CDA-18EF-0E42-40501A8A71B5}"/>
              </a:ext>
            </a:extLst>
          </p:cNvPr>
          <p:cNvSpPr/>
          <p:nvPr/>
        </p:nvSpPr>
        <p:spPr>
          <a:xfrm rot="2833252">
            <a:off x="7141403" y="2345436"/>
            <a:ext cx="386935" cy="400110"/>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90DCB30F-FB82-C86B-2E76-E588A4A3D0EC}"/>
              </a:ext>
            </a:extLst>
          </p:cNvPr>
          <p:cNvSpPr/>
          <p:nvPr/>
        </p:nvSpPr>
        <p:spPr>
          <a:xfrm>
            <a:off x="7383057" y="2345436"/>
            <a:ext cx="1467293" cy="400110"/>
          </a:xfrm>
          <a:prstGeom prst="rect">
            <a:avLst/>
          </a:prstGeom>
          <a:noFill/>
        </p:spPr>
        <p:txBody>
          <a:bodyPr wrap="square" lIns="91440" tIns="45720" rIns="91440" bIns="45720">
            <a:spAutoFit/>
          </a:bodyPr>
          <a:lstStyle/>
          <a:p>
            <a:pPr algn="ctr"/>
            <a:r>
              <a:rPr lang="fr-FR" sz="2000" dirty="0">
                <a:ln w="0"/>
                <a:effectLst>
                  <a:outerShdw blurRad="38100" dist="25400" dir="5400000" algn="ctr" rotWithShape="0">
                    <a:srgbClr val="6E747A">
                      <a:alpha val="43000"/>
                    </a:srgbClr>
                  </a:outerShdw>
                </a:effectLst>
              </a:rPr>
              <a:t> Lafayette</a:t>
            </a:r>
            <a:endParaRPr lang="fr-FR" sz="2000" dirty="0">
              <a:ln w="0"/>
              <a:solidFill>
                <a:schemeClr val="bg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25954438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repeatCount="1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1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véhicule, bâtiment, plein air, sol&#10;&#10;Le contenu généré par l’IA peut être incorrect.">
            <a:extLst>
              <a:ext uri="{FF2B5EF4-FFF2-40B4-BE49-F238E27FC236}">
                <a16:creationId xmlns:a16="http://schemas.microsoft.com/office/drawing/2014/main" id="{8FB93A38-9F50-A953-3F02-5F50A3E6A57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rcRect t="6241" b="17021"/>
          <a:stretch/>
        </p:blipFill>
        <p:spPr>
          <a:xfrm>
            <a:off x="160571" y="43776"/>
            <a:ext cx="8822861" cy="6770451"/>
          </a:xfrm>
          <a:prstGeom prst="rect">
            <a:avLst/>
          </a:prstGeom>
        </p:spPr>
      </p:pic>
      <p:pic>
        <p:nvPicPr>
          <p:cNvPr id="4" name="Image 3">
            <a:extLst>
              <a:ext uri="{FF2B5EF4-FFF2-40B4-BE49-F238E27FC236}">
                <a16:creationId xmlns:a16="http://schemas.microsoft.com/office/drawing/2014/main" id="{BFBEA3D8-BBCB-5083-0C5B-0FF97F0BED34}"/>
              </a:ext>
            </a:extLst>
          </p:cNvPr>
          <p:cNvPicPr>
            <a:picLocks noChangeAspect="1"/>
          </p:cNvPicPr>
          <p:nvPr/>
        </p:nvPicPr>
        <p:blipFill>
          <a:blip r:embed="rId4"/>
          <a:stretch>
            <a:fillRect/>
          </a:stretch>
        </p:blipFill>
        <p:spPr>
          <a:xfrm rot="21345459">
            <a:off x="4658074" y="3840588"/>
            <a:ext cx="1005563" cy="1312455"/>
          </a:xfrm>
          <a:prstGeom prst="rect">
            <a:avLst/>
          </a:prstGeom>
        </p:spPr>
      </p:pic>
    </p:spTree>
    <p:extLst>
      <p:ext uri="{BB962C8B-B14F-4D97-AF65-F5344CB8AC3E}">
        <p14:creationId xmlns:p14="http://schemas.microsoft.com/office/powerpoint/2010/main" val="1612479860"/>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E90FA-A764-DB7C-7E78-06AD7FB5430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A3FA870-4F89-7FFB-EC09-8309AFA35350}"/>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D25605F3-88A7-01D9-B3C5-B2036CC31814}"/>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AC55B598-0E4E-0AD0-17C3-3796EC1B46D1}"/>
              </a:ext>
            </a:extLst>
          </p:cNvPr>
          <p:cNvPicPr>
            <a:picLocks noChangeAspect="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81469" y="204339"/>
            <a:ext cx="8802328" cy="6449325"/>
          </a:xfrm>
          <a:prstGeom prst="rect">
            <a:avLst/>
          </a:prstGeom>
        </p:spPr>
      </p:pic>
      <p:pic>
        <p:nvPicPr>
          <p:cNvPr id="10" name="Image 9">
            <a:extLst>
              <a:ext uri="{FF2B5EF4-FFF2-40B4-BE49-F238E27FC236}">
                <a16:creationId xmlns:a16="http://schemas.microsoft.com/office/drawing/2014/main" id="{911598B6-D3E3-0752-280F-32AAEFE4514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Effect>
                      <a14:brightnessContrast bright="20000" contrast="-40000"/>
                    </a14:imgEffect>
                  </a14:imgLayer>
                </a14:imgProps>
              </a:ext>
            </a:extLst>
          </a:blip>
          <a:srcRect l="8578" r="1151"/>
          <a:stretch/>
        </p:blipFill>
        <p:spPr>
          <a:xfrm>
            <a:off x="4032452" y="2703215"/>
            <a:ext cx="1804822" cy="1815622"/>
          </a:xfrm>
          <a:prstGeom prst="ellipse">
            <a:avLst/>
          </a:prstGeom>
          <a:ln>
            <a:noFill/>
          </a:ln>
          <a:effectLst>
            <a:softEdge rad="112500"/>
          </a:effectLst>
        </p:spPr>
      </p:pic>
      <p:sp>
        <p:nvSpPr>
          <p:cNvPr id="13" name="Rectangle 12">
            <a:extLst>
              <a:ext uri="{FF2B5EF4-FFF2-40B4-BE49-F238E27FC236}">
                <a16:creationId xmlns:a16="http://schemas.microsoft.com/office/drawing/2014/main" id="{02528781-8B06-AF8C-0D36-381EF37345E2}"/>
              </a:ext>
            </a:extLst>
          </p:cNvPr>
          <p:cNvSpPr/>
          <p:nvPr/>
        </p:nvSpPr>
        <p:spPr>
          <a:xfrm>
            <a:off x="2074681" y="2814077"/>
            <a:ext cx="2134623" cy="400110"/>
          </a:xfrm>
          <a:prstGeom prst="rect">
            <a:avLst/>
          </a:prstGeom>
          <a:noFill/>
        </p:spPr>
        <p:txBody>
          <a:bodyPr wrap="none" lIns="91440" tIns="45720" rIns="91440" bIns="45720">
            <a:spAutoFit/>
          </a:bodyPr>
          <a:lstStyle/>
          <a:p>
            <a:pPr algn="ctr"/>
            <a:r>
              <a:rPr lang="fr-FR" sz="2000" dirty="0">
                <a:ln w="0"/>
                <a:effectLst>
                  <a:outerShdw blurRad="38100" dist="25400" dir="5400000" algn="ctr" rotWithShape="0">
                    <a:srgbClr val="6E747A">
                      <a:alpha val="43000"/>
                    </a:srgbClr>
                  </a:outerShdw>
                </a:effectLst>
              </a:rPr>
              <a:t>Station Trocadéro</a:t>
            </a:r>
          </a:p>
        </p:txBody>
      </p:sp>
      <p:sp>
        <p:nvSpPr>
          <p:cNvPr id="4" name="Signe Plus 3">
            <a:extLst>
              <a:ext uri="{FF2B5EF4-FFF2-40B4-BE49-F238E27FC236}">
                <a16:creationId xmlns:a16="http://schemas.microsoft.com/office/drawing/2014/main" id="{04AAF8E0-F9F2-B382-5753-1D08BE510E56}"/>
              </a:ext>
            </a:extLst>
          </p:cNvPr>
          <p:cNvSpPr/>
          <p:nvPr/>
        </p:nvSpPr>
        <p:spPr>
          <a:xfrm rot="2833252">
            <a:off x="3996158" y="3122072"/>
            <a:ext cx="410351" cy="400110"/>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a:extLst>
              <a:ext uri="{FF2B5EF4-FFF2-40B4-BE49-F238E27FC236}">
                <a16:creationId xmlns:a16="http://schemas.microsoft.com/office/drawing/2014/main" id="{2345DF4E-31CA-51AA-5245-638484FC7233}"/>
              </a:ext>
            </a:extLst>
          </p:cNvPr>
          <p:cNvCxnSpPr>
            <a:cxnSpLocks/>
          </p:cNvCxnSpPr>
          <p:nvPr/>
        </p:nvCxnSpPr>
        <p:spPr>
          <a:xfrm flipH="1">
            <a:off x="4934699" y="2029124"/>
            <a:ext cx="1551428" cy="1579471"/>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9" name="Signe Plus 8">
            <a:extLst>
              <a:ext uri="{FF2B5EF4-FFF2-40B4-BE49-F238E27FC236}">
                <a16:creationId xmlns:a16="http://schemas.microsoft.com/office/drawing/2014/main" id="{7BCBE50B-804D-EA29-244C-9B4E2DA08CA0}"/>
              </a:ext>
            </a:extLst>
          </p:cNvPr>
          <p:cNvSpPr/>
          <p:nvPr/>
        </p:nvSpPr>
        <p:spPr>
          <a:xfrm rot="2833252">
            <a:off x="5688647" y="2256232"/>
            <a:ext cx="386935" cy="400110"/>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DF2BDB31-AEF9-FF9D-D7AA-8232335F5C4A}"/>
              </a:ext>
            </a:extLst>
          </p:cNvPr>
          <p:cNvSpPr/>
          <p:nvPr/>
        </p:nvSpPr>
        <p:spPr>
          <a:xfrm>
            <a:off x="3719019" y="2029122"/>
            <a:ext cx="2260171" cy="400110"/>
          </a:xfrm>
          <a:prstGeom prst="rect">
            <a:avLst/>
          </a:prstGeom>
          <a:noFill/>
        </p:spPr>
        <p:txBody>
          <a:bodyPr wrap="none" lIns="91440" tIns="45720" rIns="91440" bIns="45720">
            <a:spAutoFit/>
          </a:bodyPr>
          <a:lstStyle/>
          <a:p>
            <a:pPr algn="ctr"/>
            <a:r>
              <a:rPr lang="fr-FR" sz="2000" dirty="0">
                <a:ln w="0"/>
                <a:effectLst>
                  <a:outerShdw blurRad="38100" dist="25400" dir="5400000" algn="ctr" rotWithShape="0">
                    <a:srgbClr val="6E747A">
                      <a:alpha val="43000"/>
                    </a:srgbClr>
                  </a:outerShdw>
                </a:effectLst>
              </a:rPr>
              <a:t>Station Miromesnil</a:t>
            </a:r>
            <a:endParaRPr lang="fr-FR" sz="2000" dirty="0">
              <a:ln w="0"/>
              <a:solidFill>
                <a:schemeClr val="bg1"/>
              </a:solidFill>
              <a:effectLst>
                <a:outerShdw blurRad="38100" dist="25400" dir="5400000" algn="ctr" rotWithShape="0">
                  <a:srgbClr val="6E747A">
                    <a:alpha val="43000"/>
                  </a:srgbClr>
                </a:outerShdw>
              </a:effectLst>
            </a:endParaRPr>
          </a:p>
        </p:txBody>
      </p:sp>
      <p:sp>
        <p:nvSpPr>
          <p:cNvPr id="17" name="Rectangle 16">
            <a:extLst>
              <a:ext uri="{FF2B5EF4-FFF2-40B4-BE49-F238E27FC236}">
                <a16:creationId xmlns:a16="http://schemas.microsoft.com/office/drawing/2014/main" id="{8F6B739E-45C8-22E0-4AEE-E1F8932D7FBC}"/>
              </a:ext>
            </a:extLst>
          </p:cNvPr>
          <p:cNvSpPr/>
          <p:nvPr/>
        </p:nvSpPr>
        <p:spPr>
          <a:xfrm>
            <a:off x="5843194" y="1382458"/>
            <a:ext cx="1285866" cy="400110"/>
          </a:xfrm>
          <a:prstGeom prst="rect">
            <a:avLst/>
          </a:prstGeom>
          <a:noFill/>
        </p:spPr>
        <p:txBody>
          <a:bodyPr wrap="none" lIns="91440" tIns="45720" rIns="91440" bIns="45720">
            <a:spAutoFit/>
          </a:bodyPr>
          <a:lstStyle/>
          <a:p>
            <a:pPr algn="ctr"/>
            <a:r>
              <a:rPr lang="fr-FR" sz="2000" dirty="0">
                <a:ln w="0"/>
                <a:effectLst>
                  <a:outerShdw blurRad="38100" dist="25400" dir="5400000" algn="ctr" rotWithShape="0">
                    <a:srgbClr val="6E747A">
                      <a:alpha val="43000"/>
                    </a:srgbClr>
                  </a:outerShdw>
                </a:effectLst>
              </a:rPr>
              <a:t>St </a:t>
            </a:r>
            <a:r>
              <a:rPr lang="fr-FR" sz="2000" dirty="0" err="1">
                <a:ln w="0"/>
                <a:effectLst>
                  <a:outerShdw blurRad="38100" dist="25400" dir="5400000" algn="ctr" rotWithShape="0">
                    <a:srgbClr val="6E747A">
                      <a:alpha val="43000"/>
                    </a:srgbClr>
                  </a:outerShdw>
                </a:effectLst>
              </a:rPr>
              <a:t>Lazarre</a:t>
            </a:r>
            <a:endParaRPr lang="fr-FR" sz="2000" dirty="0">
              <a:ln w="0"/>
              <a:solidFill>
                <a:schemeClr val="bg1"/>
              </a:solidFill>
              <a:effectLst>
                <a:outerShdw blurRad="38100" dist="25400" dir="5400000" algn="ctr" rotWithShape="0">
                  <a:srgbClr val="6E747A">
                    <a:alpha val="43000"/>
                  </a:srgbClr>
                </a:outerShdw>
              </a:effectLst>
            </a:endParaRPr>
          </a:p>
        </p:txBody>
      </p:sp>
      <p:sp>
        <p:nvSpPr>
          <p:cNvPr id="14" name="Signe Plus 13">
            <a:extLst>
              <a:ext uri="{FF2B5EF4-FFF2-40B4-BE49-F238E27FC236}">
                <a16:creationId xmlns:a16="http://schemas.microsoft.com/office/drawing/2014/main" id="{51E954BB-AAE2-6622-0D70-72DF500B57F8}"/>
              </a:ext>
            </a:extLst>
          </p:cNvPr>
          <p:cNvSpPr/>
          <p:nvPr/>
        </p:nvSpPr>
        <p:spPr>
          <a:xfrm rot="2833252">
            <a:off x="6414062" y="1761600"/>
            <a:ext cx="386935" cy="400110"/>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Signe Plus 6">
            <a:extLst>
              <a:ext uri="{FF2B5EF4-FFF2-40B4-BE49-F238E27FC236}">
                <a16:creationId xmlns:a16="http://schemas.microsoft.com/office/drawing/2014/main" id="{EC9BD454-EE2A-E91C-A9FF-18DA3EFE33E4}"/>
              </a:ext>
            </a:extLst>
          </p:cNvPr>
          <p:cNvSpPr/>
          <p:nvPr/>
        </p:nvSpPr>
        <p:spPr>
          <a:xfrm rot="2833252">
            <a:off x="7141403" y="2345436"/>
            <a:ext cx="386935" cy="400110"/>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D7FD111E-A664-DCA4-ABAF-11DB0FF3A44B}"/>
              </a:ext>
            </a:extLst>
          </p:cNvPr>
          <p:cNvSpPr/>
          <p:nvPr/>
        </p:nvSpPr>
        <p:spPr>
          <a:xfrm>
            <a:off x="6972305" y="2645060"/>
            <a:ext cx="1208024" cy="400110"/>
          </a:xfrm>
          <a:prstGeom prst="rect">
            <a:avLst/>
          </a:prstGeom>
          <a:noFill/>
        </p:spPr>
        <p:txBody>
          <a:bodyPr wrap="none" lIns="91440" tIns="45720" rIns="91440" bIns="45720">
            <a:spAutoFit/>
          </a:bodyPr>
          <a:lstStyle/>
          <a:p>
            <a:pPr algn="ctr"/>
            <a:r>
              <a:rPr lang="fr-FR" sz="2000" dirty="0">
                <a:ln w="0"/>
                <a:effectLst>
                  <a:outerShdw blurRad="38100" dist="25400" dir="5400000" algn="ctr" rotWithShape="0">
                    <a:srgbClr val="6E747A">
                      <a:alpha val="43000"/>
                    </a:srgbClr>
                  </a:outerShdw>
                </a:effectLst>
              </a:rPr>
              <a:t>Lafayette</a:t>
            </a:r>
            <a:endParaRPr lang="fr-FR" sz="2000" dirty="0">
              <a:ln w="0"/>
              <a:solidFill>
                <a:schemeClr val="bg1"/>
              </a:solidFill>
              <a:effectLst>
                <a:outerShdw blurRad="38100" dist="25400" dir="5400000" algn="ctr" rotWithShape="0">
                  <a:srgbClr val="6E747A">
                    <a:alpha val="43000"/>
                  </a:srgbClr>
                </a:outerShdw>
              </a:effectLst>
            </a:endParaRPr>
          </a:p>
        </p:txBody>
      </p:sp>
      <p:grpSp>
        <p:nvGrpSpPr>
          <p:cNvPr id="21" name="Groupe 20">
            <a:extLst>
              <a:ext uri="{FF2B5EF4-FFF2-40B4-BE49-F238E27FC236}">
                <a16:creationId xmlns:a16="http://schemas.microsoft.com/office/drawing/2014/main" id="{C4ED64A7-909A-5354-ECBF-4E4C63B2B88B}"/>
              </a:ext>
            </a:extLst>
          </p:cNvPr>
          <p:cNvGrpSpPr/>
          <p:nvPr/>
        </p:nvGrpSpPr>
        <p:grpSpPr>
          <a:xfrm flipH="1">
            <a:off x="6287420" y="1662300"/>
            <a:ext cx="687850" cy="598708"/>
            <a:chOff x="1329358" y="3796533"/>
            <a:chExt cx="5209381" cy="3963954"/>
          </a:xfrm>
        </p:grpSpPr>
        <p:pic>
          <p:nvPicPr>
            <p:cNvPr id="22" name="Image 21" descr="Une image contenant jouet, machine, Modèle réduit, vaisseau spatial&#10;&#10;Le contenu généré par l’IA peut être incorrect.">
              <a:extLst>
                <a:ext uri="{FF2B5EF4-FFF2-40B4-BE49-F238E27FC236}">
                  <a16:creationId xmlns:a16="http://schemas.microsoft.com/office/drawing/2014/main" id="{AFF7E886-9EF7-7B75-BED0-9C27A2CA7F4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1329358" y="3796533"/>
              <a:ext cx="5209381" cy="3963954"/>
            </a:xfrm>
            <a:prstGeom prst="rect">
              <a:avLst/>
            </a:prstGeom>
          </p:spPr>
        </p:pic>
        <p:sp>
          <p:nvSpPr>
            <p:cNvPr id="23" name="Explosion : 8 points 22">
              <a:extLst>
                <a:ext uri="{FF2B5EF4-FFF2-40B4-BE49-F238E27FC236}">
                  <a16:creationId xmlns:a16="http://schemas.microsoft.com/office/drawing/2014/main" id="{CEB7037D-940F-B6DC-C211-84162563B177}"/>
                </a:ext>
              </a:extLst>
            </p:cNvPr>
            <p:cNvSpPr/>
            <p:nvPr/>
          </p:nvSpPr>
          <p:spPr>
            <a:xfrm rot="473466">
              <a:off x="3799250" y="5730969"/>
              <a:ext cx="771674" cy="624253"/>
            </a:xfrm>
            <a:prstGeom prst="irregularSeal1">
              <a:avLst/>
            </a:prstGeom>
            <a:solidFill>
              <a:schemeClr val="tx1"/>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24" name="Explosion : 8 points 23">
              <a:extLst>
                <a:ext uri="{FF2B5EF4-FFF2-40B4-BE49-F238E27FC236}">
                  <a16:creationId xmlns:a16="http://schemas.microsoft.com/office/drawing/2014/main" id="{8BE9DF3F-3FCD-D911-6B0C-BAEE7E96F4F9}"/>
                </a:ext>
              </a:extLst>
            </p:cNvPr>
            <p:cNvSpPr/>
            <p:nvPr/>
          </p:nvSpPr>
          <p:spPr>
            <a:xfrm rot="4309800">
              <a:off x="2427051" y="5644658"/>
              <a:ext cx="321013" cy="252919"/>
            </a:xfrm>
            <a:prstGeom prst="irregularSeal1">
              <a:avLst/>
            </a:prstGeom>
            <a:solidFill>
              <a:schemeClr val="tx1"/>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25" name="Explosion : 8 points 24">
              <a:extLst>
                <a:ext uri="{FF2B5EF4-FFF2-40B4-BE49-F238E27FC236}">
                  <a16:creationId xmlns:a16="http://schemas.microsoft.com/office/drawing/2014/main" id="{5BD20EF2-EDE4-9691-E948-FF95B35CD4E9}"/>
                </a:ext>
              </a:extLst>
            </p:cNvPr>
            <p:cNvSpPr/>
            <p:nvPr/>
          </p:nvSpPr>
          <p:spPr>
            <a:xfrm rot="857278">
              <a:off x="5243718" y="6108573"/>
              <a:ext cx="321013" cy="252919"/>
            </a:xfrm>
            <a:prstGeom prst="irregularSeal1">
              <a:avLst/>
            </a:prstGeom>
            <a:solidFill>
              <a:schemeClr val="tx1"/>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grpSp>
    </p:spTree>
    <p:extLst>
      <p:ext uri="{BB962C8B-B14F-4D97-AF65-F5344CB8AC3E}">
        <p14:creationId xmlns:p14="http://schemas.microsoft.com/office/powerpoint/2010/main" val="2512674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repeatCount="1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1000"/>
                                        <p:tgtEl>
                                          <p:spTgt spid="6"/>
                                        </p:tgtEl>
                                      </p:cBhvr>
                                    </p:animEffect>
                                  </p:childTnLst>
                                </p:cTn>
                              </p:par>
                              <p:par>
                                <p:cTn id="8" presetID="0" presetClass="path" presetSubtype="0" accel="50000" decel="50000" fill="hold" nodeType="withEffect">
                                  <p:stCondLst>
                                    <p:cond delay="0"/>
                                  </p:stCondLst>
                                  <p:childTnLst>
                                    <p:animMotion origin="layout" path="M -0.00781 0.0088 L -0.00781 0.0088 C -0.01389 0.0081 -0.02465 0.00625 -0.0309 0.0088 C -0.03333 0.00995 -0.03524 0.01273 -0.03732 0.01481 C -0.03958 0.01759 -0.04357 0.02338 -0.04357 0.02338 C -0.04652 0.03472 -0.04566 0.0294 -0.04184 0.05278 C -0.04132 0.05579 -0.03993 0.05856 -0.03906 0.06134 C -0.03871 0.0625 -0.03854 0.06389 -0.03819 0.06505 C -0.03871 0.07292 -0.03732 0.0831 -0.04357 0.08819 C -0.04948 0.09306 -0.05694 0.0956 -0.06389 0.09676 L -0.10139 0.10301 C -0.10364 0.10579 -0.10746 0.10741 -0.10781 0.11157 C -0.10902 0.12662 -0.10468 0.13634 -0.09861 0.14699 C -0.09704 0.15 -0.09514 0.15278 -0.09323 0.15556 C -0.09184 0.15741 -0.0901 0.1588 -0.08854 0.16042 C -0.08819 0.16296 -0.08732 0.16528 -0.08767 0.16782 C -0.08836 0.17222 -0.09253 0.17731 -0.09583 0.17755 C -0.11736 0.17893 -0.13871 0.17824 -0.16007 0.1787 C -0.16215 0.18056 -0.16614 0.18403 -0.16736 0.18611 C -0.16892 0.18866 -0.16996 0.1919 -0.17118 0.19468 C -0.17135 0.21227 -0.17031 0.22986 -0.17204 0.24722 C -0.17291 0.25671 -0.18125 0.25324 -0.18385 0.24977 L -0.18385 0.24352 " pathEditMode="relative" ptsTypes="AAAAAAAAAAAAAAAAAAAAAAA">
                                      <p:cBhvr>
                                        <p:cTn id="9" dur="20000" fill="hold"/>
                                        <p:tgtEl>
                                          <p:spTgt spid="2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25591-EF79-FB90-B3B6-9BFEA0A6FE24}"/>
            </a:ext>
          </a:extLst>
        </p:cNvPr>
        <p:cNvGrpSpPr/>
        <p:nvPr/>
      </p:nvGrpSpPr>
      <p:grpSpPr>
        <a:xfrm>
          <a:off x="0" y="0"/>
          <a:ext cx="0" cy="0"/>
          <a:chOff x="0" y="0"/>
          <a:chExt cx="0" cy="0"/>
        </a:xfrm>
      </p:grpSpPr>
      <p:pic>
        <p:nvPicPr>
          <p:cNvPr id="4" name="Image 3" descr="Une image contenant ciel, bâtiment, tour, nuit&#10;&#10;Le contenu généré par l’IA peut être incorrect.">
            <a:extLst>
              <a:ext uri="{FF2B5EF4-FFF2-40B4-BE49-F238E27FC236}">
                <a16:creationId xmlns:a16="http://schemas.microsoft.com/office/drawing/2014/main" id="{045004AE-47D6-0E57-54EB-9AED47E31CF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24653" r="-2" b="-2"/>
          <a:stretch/>
        </p:blipFill>
        <p:spPr>
          <a:xfrm>
            <a:off x="20" y="1282"/>
            <a:ext cx="9143980" cy="6856718"/>
          </a:xfrm>
          <a:prstGeom prst="rect">
            <a:avLst/>
          </a:prstGeom>
        </p:spPr>
      </p:pic>
      <p:pic>
        <p:nvPicPr>
          <p:cNvPr id="5" name="Image 4" descr="Une image contenant jouet, machine, Modèle réduit, vaisseau spatial&#10;&#10;Le contenu généré par l’IA peut être incorrect.">
            <a:extLst>
              <a:ext uri="{FF2B5EF4-FFF2-40B4-BE49-F238E27FC236}">
                <a16:creationId xmlns:a16="http://schemas.microsoft.com/office/drawing/2014/main" id="{203823B8-8227-6ECE-9101-8FD1EEBA642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rot="20578708">
            <a:off x="9330424" y="584111"/>
            <a:ext cx="2350081" cy="1625501"/>
          </a:xfrm>
          <a:prstGeom prst="rect">
            <a:avLst/>
          </a:prstGeom>
        </p:spPr>
      </p:pic>
      <p:pic>
        <p:nvPicPr>
          <p:cNvPr id="6" name="Image 5" descr="Une image contenant jouet, machine, Modèle réduit, vaisseau spatial&#10;&#10;Le contenu généré par l’IA peut être incorrect.">
            <a:extLst>
              <a:ext uri="{FF2B5EF4-FFF2-40B4-BE49-F238E27FC236}">
                <a16:creationId xmlns:a16="http://schemas.microsoft.com/office/drawing/2014/main" id="{36E67320-A030-A93F-7D4A-83CA9F3FFC5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rot="20578708">
            <a:off x="10231853" y="1164528"/>
            <a:ext cx="2350081" cy="1625501"/>
          </a:xfrm>
          <a:prstGeom prst="rect">
            <a:avLst/>
          </a:prstGeom>
        </p:spPr>
      </p:pic>
      <p:pic>
        <p:nvPicPr>
          <p:cNvPr id="7" name="Image 6" descr="Une image contenant jouet, machine, Modèle réduit, vaisseau spatial&#10;&#10;Le contenu généré par l’IA peut être incorrect.">
            <a:extLst>
              <a:ext uri="{FF2B5EF4-FFF2-40B4-BE49-F238E27FC236}">
                <a16:creationId xmlns:a16="http://schemas.microsoft.com/office/drawing/2014/main" id="{3E43D1C1-0ED8-FFD0-7FE5-D6B9DCA8552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rot="20578708">
            <a:off x="9572276" y="1705231"/>
            <a:ext cx="2350081" cy="1625501"/>
          </a:xfrm>
          <a:prstGeom prst="rect">
            <a:avLst/>
          </a:prstGeom>
        </p:spPr>
      </p:pic>
    </p:spTree>
    <p:extLst>
      <p:ext uri="{BB962C8B-B14F-4D97-AF65-F5344CB8AC3E}">
        <p14:creationId xmlns:p14="http://schemas.microsoft.com/office/powerpoint/2010/main" val="1456012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3.33333E-6 L -0.54166 0.12686 " pathEditMode="relative" rAng="0" ptsTypes="AA">
                                      <p:cBhvr>
                                        <p:cTn id="6" dur="2000" fill="hold"/>
                                        <p:tgtEl>
                                          <p:spTgt spid="5"/>
                                        </p:tgtEl>
                                        <p:attrNameLst>
                                          <p:attrName>ppt_x</p:attrName>
                                          <p:attrName>ppt_y</p:attrName>
                                        </p:attrNameLst>
                                      </p:cBhvr>
                                      <p:rCtr x="-27205" y="6319"/>
                                    </p:animMotion>
                                  </p:childTnLst>
                                </p:cTn>
                              </p:par>
                              <p:par>
                                <p:cTn id="7" presetID="42" presetClass="path" presetSubtype="0" accel="50000" decel="50000" fill="hold" nodeType="withEffect">
                                  <p:stCondLst>
                                    <p:cond delay="0"/>
                                  </p:stCondLst>
                                  <p:childTnLst>
                                    <p:animMotion origin="layout" path="M 4.16667E-6 -4.44444E-6 L -0.58004 0.18426 " pathEditMode="relative" rAng="0" ptsTypes="AA">
                                      <p:cBhvr>
                                        <p:cTn id="8" dur="2000" fill="hold"/>
                                        <p:tgtEl>
                                          <p:spTgt spid="6"/>
                                        </p:tgtEl>
                                        <p:attrNameLst>
                                          <p:attrName>ppt_x</p:attrName>
                                          <p:attrName>ppt_y</p:attrName>
                                        </p:attrNameLst>
                                      </p:cBhvr>
                                      <p:rCtr x="-29010" y="9213"/>
                                    </p:animMotion>
                                  </p:childTnLst>
                                </p:cTn>
                              </p:par>
                              <p:par>
                                <p:cTn id="9" presetID="42" presetClass="path" presetSubtype="0" accel="50000" decel="50000" fill="hold" nodeType="withEffect">
                                  <p:stCondLst>
                                    <p:cond delay="0"/>
                                  </p:stCondLst>
                                  <p:childTnLst>
                                    <p:animMotion origin="layout" path="M 2.77778E-6 3.7037E-7 L -0.40573 0.0125 " pathEditMode="relative" rAng="0" ptsTypes="AA">
                                      <p:cBhvr>
                                        <p:cTn id="10" dur="2000" fill="hold"/>
                                        <p:tgtEl>
                                          <p:spTgt spid="7"/>
                                        </p:tgtEl>
                                        <p:attrNameLst>
                                          <p:attrName>ppt_x</p:attrName>
                                          <p:attrName>ppt_y</p:attrName>
                                        </p:attrNameLst>
                                      </p:cBhvr>
                                      <p:rCtr x="-20295" y="6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373C3B0-F24D-E31C-22E8-A77603D050B2}"/>
              </a:ext>
            </a:extLst>
          </p:cNvPr>
          <p:cNvSpPr txBox="1"/>
          <p:nvPr/>
        </p:nvSpPr>
        <p:spPr>
          <a:xfrm>
            <a:off x="1585611" y="1305344"/>
            <a:ext cx="5671225" cy="4247317"/>
          </a:xfrm>
          <a:prstGeom prst="rect">
            <a:avLst/>
          </a:prstGeom>
          <a:noFill/>
        </p:spPr>
        <p:txBody>
          <a:bodyPr wrap="square">
            <a:spAutoFit/>
          </a:bodyPr>
          <a:lstStyle/>
          <a:p>
            <a:pPr algn="just"/>
            <a:r>
              <a:rPr lang="fr-FR" i="1" dirty="0">
                <a:latin typeface="Arial Black" panose="020B0A04020102020204" pitchFamily="34" charset="0"/>
              </a:rPr>
              <a:t>« Chers écuyers,</a:t>
            </a:r>
          </a:p>
          <a:p>
            <a:pPr algn="just"/>
            <a:endParaRPr lang="fr-FR" i="1" dirty="0">
              <a:latin typeface="Arial Black" panose="020B0A04020102020204" pitchFamily="34" charset="0"/>
            </a:endParaRPr>
          </a:p>
          <a:p>
            <a:pPr algn="just"/>
            <a:r>
              <a:rPr lang="fr-FR" i="1" dirty="0">
                <a:latin typeface="Arial Black" panose="020B0A04020102020204" pitchFamily="34" charset="0"/>
              </a:rPr>
              <a:t>Suite à votre mission dans la </a:t>
            </a:r>
            <a:r>
              <a:rPr lang="fr-FR" i="1" dirty="0" err="1">
                <a:latin typeface="Arial Black" panose="020B0A04020102020204" pitchFamily="34" charset="0"/>
              </a:rPr>
              <a:t>conforteresse</a:t>
            </a:r>
            <a:r>
              <a:rPr lang="fr-FR" i="1" dirty="0">
                <a:latin typeface="Arial Black" panose="020B0A04020102020204" pitchFamily="34" charset="0"/>
              </a:rPr>
              <a:t> 287 de l’arche de Londres, vous avez découvert que l’un des principaux trafiquants de </a:t>
            </a:r>
            <a:r>
              <a:rPr lang="fr-FR" i="1" dirty="0" err="1">
                <a:latin typeface="Arial Black" panose="020B0A04020102020204" pitchFamily="34" charset="0"/>
              </a:rPr>
              <a:t>penombra</a:t>
            </a:r>
            <a:r>
              <a:rPr lang="fr-FR" i="1" dirty="0">
                <a:latin typeface="Arial Black" panose="020B0A04020102020204" pitchFamily="34" charset="0"/>
              </a:rPr>
              <a:t> est un chevalier noir du nom de Clay. Vous devez tout faire pour retrouver ce renégat et les éventuels chevaliers noirs qui l’accompagnent. Votre mission principale est l’élimination des chevaliers noirs. Personne, pas même au Knight, ne doit savoir que nous pouvons perdre espoir.</a:t>
            </a:r>
          </a:p>
          <a:p>
            <a:pPr algn="just"/>
            <a:endParaRPr lang="fr-FR" dirty="0">
              <a:latin typeface="Arial Black" panose="020B0A04020102020204" pitchFamily="34" charset="0"/>
            </a:endParaRPr>
          </a:p>
          <a:p>
            <a:pPr algn="just"/>
            <a:r>
              <a:rPr lang="fr-FR" i="1" dirty="0">
                <a:latin typeface="Arial Black" panose="020B0A04020102020204" pitchFamily="34" charset="0"/>
              </a:rPr>
              <a:t>Soyez prompts et sans pitié. »</a:t>
            </a:r>
            <a:endParaRPr lang="fr-FR" dirty="0">
              <a:latin typeface="Arial Black" panose="020B0A04020102020204" pitchFamily="34" charset="0"/>
            </a:endParaRPr>
          </a:p>
        </p:txBody>
      </p:sp>
    </p:spTree>
    <p:extLst>
      <p:ext uri="{BB962C8B-B14F-4D97-AF65-F5344CB8AC3E}">
        <p14:creationId xmlns:p14="http://schemas.microsoft.com/office/powerpoint/2010/main" val="3298037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E1189-146E-9BE8-AD6A-D5366605454F}"/>
            </a:ext>
          </a:extLst>
        </p:cNvPr>
        <p:cNvGrpSpPr/>
        <p:nvPr/>
      </p:nvGrpSpPr>
      <p:grpSpPr>
        <a:xfrm>
          <a:off x="0" y="0"/>
          <a:ext cx="0" cy="0"/>
          <a:chOff x="0" y="0"/>
          <a:chExt cx="0" cy="0"/>
        </a:xfrm>
      </p:grpSpPr>
      <p:pic>
        <p:nvPicPr>
          <p:cNvPr id="4" name="Espace réservé du contenu 4">
            <a:extLst>
              <a:ext uri="{FF2B5EF4-FFF2-40B4-BE49-F238E27FC236}">
                <a16:creationId xmlns:a16="http://schemas.microsoft.com/office/drawing/2014/main" id="{BC4C9238-F273-DEE1-0AF5-062193FD6242}"/>
              </a:ext>
            </a:extLst>
          </p:cNvPr>
          <p:cNvPicPr>
            <a:picLocks noChangeAspect="1"/>
          </p:cNvPicPr>
          <p:nvPr/>
        </p:nvPicPr>
        <p:blipFill>
          <a:blip r:embed="rId3"/>
          <a:srcRect l="15327" r="657" b="-1"/>
          <a:stretch/>
        </p:blipFill>
        <p:spPr>
          <a:xfrm>
            <a:off x="4102001" y="2381453"/>
            <a:ext cx="630167" cy="472538"/>
          </a:xfrm>
          <a:prstGeom prst="rect">
            <a:avLst/>
          </a:prstGeom>
        </p:spPr>
      </p:pic>
      <p:pic>
        <p:nvPicPr>
          <p:cNvPr id="2" name="Image 1">
            <a:extLst>
              <a:ext uri="{FF2B5EF4-FFF2-40B4-BE49-F238E27FC236}">
                <a16:creationId xmlns:a16="http://schemas.microsoft.com/office/drawing/2014/main" id="{FC26D2D2-3822-87EE-4AC9-5B87B76969AE}"/>
              </a:ext>
            </a:extLst>
          </p:cNvPr>
          <p:cNvPicPr>
            <a:picLocks noChangeAspect="1"/>
          </p:cNvPicPr>
          <p:nvPr/>
        </p:nvPicPr>
        <p:blipFill>
          <a:blip r:embed="rId4">
            <a:duotone>
              <a:prstClr val="black"/>
              <a:schemeClr val="tx2">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3867472" y="3881587"/>
            <a:ext cx="1260203" cy="923331"/>
          </a:xfrm>
          <a:prstGeom prst="rect">
            <a:avLst/>
          </a:prstGeom>
        </p:spPr>
      </p:pic>
      <p:pic>
        <p:nvPicPr>
          <p:cNvPr id="7" name="Espace réservé du contenu 6">
            <a:extLst>
              <a:ext uri="{FF2B5EF4-FFF2-40B4-BE49-F238E27FC236}">
                <a16:creationId xmlns:a16="http://schemas.microsoft.com/office/drawing/2014/main" id="{76668043-7C9A-38F7-8120-C3F65FCD3EFE}"/>
              </a:ext>
            </a:extLst>
          </p:cNvPr>
          <p:cNvPicPr>
            <a:picLocks noGrp="1" noChangeAspect="1"/>
          </p:cNvPicPr>
          <p:nvPr>
            <p:ph idx="1"/>
          </p:nvPr>
        </p:nvPicPr>
        <p:blipFill>
          <a:blip r:embed="rId6"/>
          <a:srcRect l="7316" r="-2" b="-2"/>
          <a:stretch/>
        </p:blipFill>
        <p:spPr>
          <a:xfrm>
            <a:off x="20" y="1282"/>
            <a:ext cx="9143980" cy="6856718"/>
          </a:xfrm>
          <a:prstGeom prst="rect">
            <a:avLst/>
          </a:prstGeom>
        </p:spPr>
      </p:pic>
      <p:pic>
        <p:nvPicPr>
          <p:cNvPr id="3" name="Image 2" descr="Une image contenant jouet, machine, Modèle réduit, vaisseau spatial&#10;&#10;Le contenu généré par l’IA peut être incorrect.">
            <a:extLst>
              <a:ext uri="{FF2B5EF4-FFF2-40B4-BE49-F238E27FC236}">
                <a16:creationId xmlns:a16="http://schemas.microsoft.com/office/drawing/2014/main" id="{19ECA51C-BFD9-F2A6-F75F-85E391B1C0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254587" y="4091073"/>
            <a:ext cx="485968" cy="369786"/>
          </a:xfrm>
          <a:prstGeom prst="rect">
            <a:avLst/>
          </a:prstGeom>
        </p:spPr>
      </p:pic>
      <p:pic>
        <p:nvPicPr>
          <p:cNvPr id="11" name="Image 10" descr="Une image contenant jouet, machine, Modèle réduit, vaisseau spatial&#10;&#10;Le contenu généré par l’IA peut être incorrect.">
            <a:extLst>
              <a:ext uri="{FF2B5EF4-FFF2-40B4-BE49-F238E27FC236}">
                <a16:creationId xmlns:a16="http://schemas.microsoft.com/office/drawing/2014/main" id="{C22D0932-C0F4-364E-4E6C-7D59179055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254587" y="4091073"/>
            <a:ext cx="485968" cy="369786"/>
          </a:xfrm>
          <a:prstGeom prst="rect">
            <a:avLst/>
          </a:prstGeom>
        </p:spPr>
      </p:pic>
      <p:pic>
        <p:nvPicPr>
          <p:cNvPr id="13" name="Image 12" descr="Une image contenant jouet, machine, Modèle réduit, vaisseau spatial&#10;&#10;Le contenu généré par l’IA peut être incorrect.">
            <a:extLst>
              <a:ext uri="{FF2B5EF4-FFF2-40B4-BE49-F238E27FC236}">
                <a16:creationId xmlns:a16="http://schemas.microsoft.com/office/drawing/2014/main" id="{86CD1326-FAB5-FD36-225E-BD1187AAB1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246198" y="4086598"/>
            <a:ext cx="485968" cy="369786"/>
          </a:xfrm>
          <a:prstGeom prst="rect">
            <a:avLst/>
          </a:prstGeom>
        </p:spPr>
      </p:pic>
    </p:spTree>
    <p:extLst>
      <p:ext uri="{BB962C8B-B14F-4D97-AF65-F5344CB8AC3E}">
        <p14:creationId xmlns:p14="http://schemas.microsoft.com/office/powerpoint/2010/main" val="5188845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069 -0.00208 L 0.00069 -0.00208 C -0.01684 -0.02431 -0.00972 -0.0169 -0.01944 -0.02662 C -0.02014 -0.02986 -0.02326 -0.04375 -0.02309 -0.0463 C -0.02274 -0.0537 -0.02014 -0.05324 -0.01667 -0.05602 C -0.01163 -0.05995 -0.01649 -0.05787 -0.00937 -0.05972 C -0.00729 -0.0625 -0.00521 -0.06574 -0.00295 -0.06829 C -0.00156 -0.06968 0.00035 -0.07014 0.00156 -0.07199 C 0.00382 -0.07477 0.00538 -0.07847 0.00712 -0.08171 C 0.01059 -0.10463 0.01129 -0.10556 0.00156 -0.14537 C -2.77778E-7 -0.15185 -0.00625 -0.1544 -0.00937 -0.15995 C -0.01111 -0.16319 -0.01285 -0.1669 -0.01493 -0.16968 C -0.01649 -0.17222 -0.01858 -0.17384 -0.02031 -0.17593 C -0.02066 -0.17708 -0.02101 -0.17847 -0.02135 -0.17963 C -0.02187 -0.18171 -0.02344 -0.18357 -0.02309 -0.18565 C -0.02066 -0.19907 -0.01962 -0.19815 -0.01302 -0.20162 C -0.01285 -0.20208 -0.00885 -0.2088 -0.00851 -0.21019 C -0.00764 -0.21296 -0.00729 -0.21597 -0.0066 -0.21875 C -0.00625 -0.21991 -0.00573 -0.22107 -0.00573 -0.22245 C -0.0059 -0.2294 -0.00694 -0.23634 -0.00746 -0.24306 " pathEditMode="relative" ptsTypes="AAAAAAAAAAAAAAAAAAAA">
                                      <p:cBhvr>
                                        <p:cTn id="6" dur="5000" fill="hold"/>
                                        <p:tgtEl>
                                          <p:spTgt spid="3"/>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2.22222E-6 4.81481E-6 L -2.22222E-6 0.00023 C -0.01493 -0.00209 -0.03159 -0.00301 -0.04531 -0.00625 C -0.04878 -0.00695 -0.046 -0.00973 -0.04826 -0.01112 C -0.05399 -0.01436 -0.06319 -0.01667 -0.06944 -0.01968 C -0.07344 -0.02153 -0.07569 -0.02385 -0.07864 -0.0257 C -0.08837 -0.04167 -0.08611 -0.03288 -0.07864 -0.0551 C -0.07812 -0.05764 -0.07864 -0.06042 -0.07569 -0.0625 C -0.06493 -0.06991 -0.04253 -0.07825 -0.02708 -0.0845 C -0.02534 -0.08658 -0.02291 -0.08866 -0.02135 -0.09075 C -0.0184 -0.09306 -0.01267 -0.09514 -0.01215 -0.09792 C -0.01041 -0.10533 -0.01146 -0.11274 -0.01493 -0.11991 C -0.01614 -0.122 -0.02014 -0.12362 -0.02413 -0.12477 C -0.03038 -0.12663 -0.03854 -0.12732 -0.04531 -0.12848 C -0.05052 -0.13056 -0.05746 -0.13195 -0.06024 -0.13473 C -0.06493 -0.13843 -0.06719 -0.14283 -0.06649 -0.147 C -0.06545 -0.15348 -0.05104 -0.16274 -0.04253 -0.1676 C -0.03958 -0.16899 -0.03559 -0.16991 -0.03333 -0.1713 C -0.02986 -0.17338 -0.0276 -0.17547 -0.02413 -0.17755 C -0.00816 -0.18727 -0.01041 -0.1838 -2.22222E-6 -0.19329 C 0.00174 -0.19468 0.00347 -0.19584 0.00347 -0.197 C 0.004 -0.21181 0.00347 -0.22639 0.00347 -0.24098 " pathEditMode="relative" rAng="0" ptsTypes="AAAAAAAAAAAAAAAAAAAAAA">
                                      <p:cBhvr>
                                        <p:cTn id="8" dur="5000" fill="hold"/>
                                        <p:tgtEl>
                                          <p:spTgt spid="13"/>
                                        </p:tgtEl>
                                        <p:attrNameLst>
                                          <p:attrName>ppt_x</p:attrName>
                                          <p:attrName>ppt_y</p:attrName>
                                        </p:attrNameLst>
                                      </p:cBhvr>
                                      <p:rCtr x="-4080" y="-12037"/>
                                    </p:animMotion>
                                  </p:childTnLst>
                                </p:cTn>
                              </p:par>
                              <p:par>
                                <p:cTn id="9" presetID="0" presetClass="path" presetSubtype="0" accel="50000" decel="50000" fill="hold" nodeType="withEffect">
                                  <p:stCondLst>
                                    <p:cond delay="0"/>
                                  </p:stCondLst>
                                  <p:childTnLst>
                                    <p:animMotion origin="layout" path="M -2.77778E-7 3.7037E-7 L -2.77778E-7 0.00023 C 0.0066 -0.00255 0.0125 -0.00556 0.01944 -0.00741 C 0.02309 -0.00857 0.02778 -0.00718 0.03108 -0.0088 C 0.03594 -0.01111 0.03993 -0.01944 0.04254 -0.02338 C 0.05104 -0.03519 0.05538 -0.03565 0.06198 -0.05278 L 0.06615 -0.0625 C 0.06129 -0.07037 0.05938 -0.07894 0.05243 -0.08588 C 0.04913 -0.08889 0.04184 -0.08889 0.03663 -0.09074 C 0.02865 -0.09352 0.0224 -0.0963 0.01528 -0.10046 C 0.01389 -0.10162 0.01285 -0.10301 0.01163 -0.10417 C 0.01493 -0.10903 0.0158 -0.11482 0.02118 -0.11875 C 0.02604 -0.12222 0.03559 -0.12176 0.04063 -0.125 L 0.05017 -0.13102 C 0.05278 -0.13611 0.05469 -0.13819 0.05434 -0.14444 C 0.05365 -0.15671 0.05365 -0.16921 0.05017 -0.18125 C 0.04948 -0.1838 0.04549 -0.18542 0.04254 -0.18727 C 0.03438 -0.19282 0.02483 -0.19745 0.01754 -0.20324 C 0.00434 -0.21343 0.01059 -0.2081 -0.00191 -0.21921 C -0.00417 -0.22315 -0.00451 -0.22454 -0.00781 -0.22894 C -0.00885 -0.23056 -0.00955 -0.23241 -0.01146 -0.2338 C -0.02326 -0.24282 -0.01371 -0.23125 -0.0191 -0.23866 " pathEditMode="relative" rAng="0" ptsTypes="AAAAAAAAAAAAAAAAAAAAAA">
                                      <p:cBhvr>
                                        <p:cTn id="10" dur="5000" fill="hold"/>
                                        <p:tgtEl>
                                          <p:spTgt spid="11"/>
                                        </p:tgtEl>
                                        <p:attrNameLst>
                                          <p:attrName>ppt_x</p:attrName>
                                          <p:attrName>ppt_y</p:attrName>
                                        </p:attrNameLst>
                                      </p:cBhvr>
                                      <p:rCtr x="2344" y="-1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D6335-ABE1-9CE8-BBA3-ED30E31FA893}"/>
            </a:ext>
          </a:extLst>
        </p:cNvPr>
        <p:cNvGrpSpPr/>
        <p:nvPr/>
      </p:nvGrpSpPr>
      <p:grpSpPr>
        <a:xfrm>
          <a:off x="0" y="0"/>
          <a:ext cx="0" cy="0"/>
          <a:chOff x="0" y="0"/>
          <a:chExt cx="0" cy="0"/>
        </a:xfrm>
      </p:grpSpPr>
      <p:pic>
        <p:nvPicPr>
          <p:cNvPr id="2" name="Espace réservé du contenu 6">
            <a:extLst>
              <a:ext uri="{FF2B5EF4-FFF2-40B4-BE49-F238E27FC236}">
                <a16:creationId xmlns:a16="http://schemas.microsoft.com/office/drawing/2014/main" id="{BDDAA6AD-731B-1A3B-C8F9-61DE4D7B90D1}"/>
              </a:ext>
            </a:extLst>
          </p:cNvPr>
          <p:cNvPicPr>
            <a:picLocks noChangeAspect="1"/>
          </p:cNvPicPr>
          <p:nvPr/>
        </p:nvPicPr>
        <p:blipFill>
          <a:blip r:embed="rId2"/>
          <a:srcRect l="7316" r="-2" b="-2"/>
          <a:stretch/>
        </p:blipFill>
        <p:spPr>
          <a:xfrm>
            <a:off x="-6971" y="1282"/>
            <a:ext cx="9143980" cy="6856718"/>
          </a:xfrm>
          <a:prstGeom prst="rect">
            <a:avLst/>
          </a:prstGeom>
        </p:spPr>
      </p:pic>
      <p:pic>
        <p:nvPicPr>
          <p:cNvPr id="5" name="Espace réservé du contenu 4">
            <a:extLst>
              <a:ext uri="{FF2B5EF4-FFF2-40B4-BE49-F238E27FC236}">
                <a16:creationId xmlns:a16="http://schemas.microsoft.com/office/drawing/2014/main" id="{A545B0A0-C730-4173-3C87-06D5B5365DC6}"/>
              </a:ext>
            </a:extLst>
          </p:cNvPr>
          <p:cNvPicPr>
            <a:picLocks noGrp="1" noChangeAspect="1"/>
          </p:cNvPicPr>
          <p:nvPr>
            <p:ph idx="1"/>
          </p:nvPr>
        </p:nvPicPr>
        <p:blipFill>
          <a:blip r:embed="rId3"/>
          <a:srcRect l="15327" r="657" b="-1"/>
          <a:stretch/>
        </p:blipFill>
        <p:spPr>
          <a:xfrm>
            <a:off x="20" y="1282"/>
            <a:ext cx="9143980" cy="6856718"/>
          </a:xfrm>
          <a:prstGeom prst="rect">
            <a:avLst/>
          </a:prstGeom>
        </p:spPr>
      </p:pic>
      <p:pic>
        <p:nvPicPr>
          <p:cNvPr id="11" name="Image 10" descr="Une image contenant jouet, machine, Modèle réduit, vaisseau spatial&#10;&#10;Le contenu généré par l’IA peut être incorrect.">
            <a:extLst>
              <a:ext uri="{FF2B5EF4-FFF2-40B4-BE49-F238E27FC236}">
                <a16:creationId xmlns:a16="http://schemas.microsoft.com/office/drawing/2014/main" id="{3A6DC7BB-54A0-308E-F928-D0D5B65D55D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239632" y="1310444"/>
            <a:ext cx="1522930" cy="1053378"/>
          </a:xfrm>
          <a:prstGeom prst="rect">
            <a:avLst/>
          </a:prstGeom>
        </p:spPr>
      </p:pic>
      <p:pic>
        <p:nvPicPr>
          <p:cNvPr id="9" name="Espace réservé du contenu 4">
            <a:extLst>
              <a:ext uri="{FF2B5EF4-FFF2-40B4-BE49-F238E27FC236}">
                <a16:creationId xmlns:a16="http://schemas.microsoft.com/office/drawing/2014/main" id="{EB206A81-45DC-9FC5-B5DF-DA61B36EDE2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6681" b="95448" l="21422" r="90859">
                        <a14:foregroundMark x1="51062" y1="67548" x2="56140" y2="67695"/>
                        <a14:foregroundMark x1="56140" y1="67695" x2="57341" y2="63730"/>
                        <a14:foregroundMark x1="61865" y1="63142" x2="61681" y2="61968"/>
                        <a14:foregroundMark x1="56602" y1="62702" x2="56602" y2="62702"/>
                        <a14:foregroundMark x1="57525" y1="62261" x2="57525" y2="62261"/>
                        <a14:foregroundMark x1="58172" y1="61821" x2="58172" y2="61821"/>
                        <a14:foregroundMark x1="60480" y1="61968" x2="60480" y2="61968"/>
                        <a14:foregroundMark x1="56048" y1="73128" x2="21422" y2="77093"/>
                        <a14:foregroundMark x1="61219" y1="75330" x2="75808" y2="72247"/>
                        <a14:foregroundMark x1="75808" y1="72247" x2="80425" y2="72834"/>
                        <a14:foregroundMark x1="56325" y1="77680" x2="43767" y2="77974"/>
                        <a14:foregroundMark x1="49012" y1="59738" x2="48938" y2="69310"/>
                        <a14:foregroundMark x1="49030" y1="57416" x2="49017" y2="59154"/>
                        <a14:foregroundMark x1="47461" y1="56681" x2="47461" y2="68135"/>
                        <a14:foregroundMark x1="59741" y1="66520" x2="59741" y2="66520"/>
                        <a14:backgroundMark x1="50693" y1="58297" x2="51339" y2="61380"/>
                        <a14:backgroundMark x1="53924" y1="59765" x2="57156" y2="60646"/>
                        <a14:backgroundMark x1="59649" y1="62555" x2="59464" y2="61821"/>
                      </a14:backgroundRemoval>
                    </a14:imgEffect>
                  </a14:imgLayer>
                </a14:imgProps>
              </a:ext>
            </a:extLst>
          </a:blip>
          <a:srcRect l="15327" t="55045" r="657"/>
          <a:stretch/>
        </p:blipFill>
        <p:spPr>
          <a:xfrm>
            <a:off x="-4234" y="3774332"/>
            <a:ext cx="9143980" cy="3082386"/>
          </a:xfrm>
          <a:prstGeom prst="rect">
            <a:avLst/>
          </a:prstGeom>
        </p:spPr>
      </p:pic>
      <p:sp>
        <p:nvSpPr>
          <p:cNvPr id="12" name="Rectangle 11">
            <a:extLst>
              <a:ext uri="{FF2B5EF4-FFF2-40B4-BE49-F238E27FC236}">
                <a16:creationId xmlns:a16="http://schemas.microsoft.com/office/drawing/2014/main" id="{B3E782FA-6E02-8B90-36D1-EFEF53CBDFDA}"/>
              </a:ext>
            </a:extLst>
          </p:cNvPr>
          <p:cNvSpPr/>
          <p:nvPr/>
        </p:nvSpPr>
        <p:spPr>
          <a:xfrm>
            <a:off x="1856449" y="5710535"/>
            <a:ext cx="5431102" cy="923330"/>
          </a:xfrm>
          <a:prstGeom prst="rect">
            <a:avLst/>
          </a:prstGeom>
          <a:noFill/>
        </p:spPr>
        <p:txBody>
          <a:bodyPr wrap="none" lIns="91440" tIns="45720" rIns="91440" bIns="45720">
            <a:spAutoFit/>
          </a:bodyPr>
          <a:lstStyle/>
          <a:p>
            <a:pPr algn="ctr"/>
            <a:r>
              <a:rPr lang="fr-FR" sz="5400" dirty="0">
                <a:ln w="0"/>
                <a:solidFill>
                  <a:srgbClr val="FFFF99"/>
                </a:solidFill>
                <a:effectLst>
                  <a:reflection blurRad="6350" stA="53000" endA="300" endPos="35500" dir="5400000" sy="-90000" algn="bl" rotWithShape="0"/>
                </a:effectLst>
              </a:rPr>
              <a:t>Retour à Camelot</a:t>
            </a:r>
          </a:p>
        </p:txBody>
      </p:sp>
    </p:spTree>
    <p:extLst>
      <p:ext uri="{BB962C8B-B14F-4D97-AF65-F5344CB8AC3E}">
        <p14:creationId xmlns:p14="http://schemas.microsoft.com/office/powerpoint/2010/main" val="19440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0" fill="hold"/>
                                        <p:tgtEl>
                                          <p:spTgt spid="12"/>
                                        </p:tgtEl>
                                        <p:attrNameLst>
                                          <p:attrName>ppt_w</p:attrName>
                                        </p:attrNameLst>
                                      </p:cBhvr>
                                      <p:tavLst>
                                        <p:tav tm="0">
                                          <p:val>
                                            <p:strVal val="#ppt_w*0.70"/>
                                          </p:val>
                                        </p:tav>
                                        <p:tav tm="100000">
                                          <p:val>
                                            <p:strVal val="#ppt_w"/>
                                          </p:val>
                                        </p:tav>
                                      </p:tavLst>
                                    </p:anim>
                                    <p:anim calcmode="lin" valueType="num">
                                      <p:cBhvr>
                                        <p:cTn id="8" dur="5000" fill="hold"/>
                                        <p:tgtEl>
                                          <p:spTgt spid="12"/>
                                        </p:tgtEl>
                                        <p:attrNameLst>
                                          <p:attrName>ppt_h</p:attrName>
                                        </p:attrNameLst>
                                      </p:cBhvr>
                                      <p:tavLst>
                                        <p:tav tm="0">
                                          <p:val>
                                            <p:strVal val="#ppt_h"/>
                                          </p:val>
                                        </p:tav>
                                        <p:tav tm="100000">
                                          <p:val>
                                            <p:strVal val="#ppt_h"/>
                                          </p:val>
                                        </p:tav>
                                      </p:tavLst>
                                    </p:anim>
                                    <p:animEffect transition="in" filter="fade">
                                      <p:cBhvr>
                                        <p:cTn id="9" dur="5000"/>
                                        <p:tgtEl>
                                          <p:spTgt spid="12"/>
                                        </p:tgtEl>
                                      </p:cBhvr>
                                    </p:animEffect>
                                  </p:childTnLst>
                                </p:cTn>
                              </p:par>
                              <p:par>
                                <p:cTn id="10" presetID="50" presetClass="path" presetSubtype="0" accel="50000" decel="50000" fill="hold" nodeType="withEffect">
                                  <p:stCondLst>
                                    <p:cond delay="4000"/>
                                  </p:stCondLst>
                                  <p:childTnLst>
                                    <p:animMotion origin="layout" path="M 0 -4.07407E-6 L -0.31562 -4.07407E-6 C -0.45712 -4.07407E-6 -0.6309 0.12037 -0.6309 0.21829 L -0.6309 0.43704 " pathEditMode="relative" rAng="0" ptsTypes="AAAA">
                                      <p:cBhvr>
                                        <p:cTn id="11" dur="10000" fill="hold"/>
                                        <p:tgtEl>
                                          <p:spTgt spid="11"/>
                                        </p:tgtEl>
                                        <p:attrNameLst>
                                          <p:attrName>ppt_x</p:attrName>
                                          <p:attrName>ppt_y</p:attrName>
                                        </p:attrNameLst>
                                      </p:cBhvr>
                                      <p:rCtr x="-31545" y="2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95C88-97EF-F9F8-9BDE-FB92F50DA1B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BF532EE-5DE0-D5D6-285B-71DBB38332A8}"/>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D224174-13E9-95AD-2794-D3FE69D2234F}"/>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205B25AD-1E42-CC3E-004A-E4EBF19BB627}"/>
              </a:ext>
            </a:extLst>
          </p:cNvPr>
          <p:cNvPicPr>
            <a:picLocks noChangeAspect="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81469" y="204339"/>
            <a:ext cx="8802328" cy="6449325"/>
          </a:xfrm>
          <a:prstGeom prst="rect">
            <a:avLst/>
          </a:prstGeom>
        </p:spPr>
      </p:pic>
      <p:pic>
        <p:nvPicPr>
          <p:cNvPr id="10" name="Image 9">
            <a:extLst>
              <a:ext uri="{FF2B5EF4-FFF2-40B4-BE49-F238E27FC236}">
                <a16:creationId xmlns:a16="http://schemas.microsoft.com/office/drawing/2014/main" id="{644C674F-71D4-99F1-0417-AA8D1CF711D7}"/>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Effect>
                      <a14:brightnessContrast bright="20000" contrast="-40000"/>
                    </a14:imgEffect>
                  </a14:imgLayer>
                </a14:imgProps>
              </a:ext>
            </a:extLst>
          </a:blip>
          <a:srcRect l="8805" r="1151"/>
          <a:stretch/>
        </p:blipFill>
        <p:spPr>
          <a:xfrm>
            <a:off x="4036980" y="2703215"/>
            <a:ext cx="1800295" cy="1815622"/>
          </a:xfrm>
          <a:prstGeom prst="ellipse">
            <a:avLst/>
          </a:prstGeom>
          <a:ln>
            <a:noFill/>
          </a:ln>
          <a:effectLst>
            <a:softEdge rad="112500"/>
          </a:effectLst>
        </p:spPr>
      </p:pic>
      <p:sp>
        <p:nvSpPr>
          <p:cNvPr id="13" name="Rectangle 12">
            <a:extLst>
              <a:ext uri="{FF2B5EF4-FFF2-40B4-BE49-F238E27FC236}">
                <a16:creationId xmlns:a16="http://schemas.microsoft.com/office/drawing/2014/main" id="{6132FD0A-E772-9122-3CC3-44C3C8706079}"/>
              </a:ext>
            </a:extLst>
          </p:cNvPr>
          <p:cNvSpPr/>
          <p:nvPr/>
        </p:nvSpPr>
        <p:spPr>
          <a:xfrm>
            <a:off x="2203463" y="2768137"/>
            <a:ext cx="2134623" cy="400110"/>
          </a:xfrm>
          <a:prstGeom prst="rect">
            <a:avLst/>
          </a:prstGeom>
          <a:noFill/>
        </p:spPr>
        <p:txBody>
          <a:bodyPr wrap="none" lIns="91440" tIns="45720" rIns="91440" bIns="45720">
            <a:spAutoFit/>
          </a:bodyPr>
          <a:lstStyle/>
          <a:p>
            <a:pPr algn="ctr"/>
            <a:r>
              <a:rPr lang="fr-FR" sz="2000" dirty="0">
                <a:ln w="0"/>
                <a:effectLst>
                  <a:outerShdw blurRad="38100" dist="25400" dir="5400000" algn="ctr" rotWithShape="0">
                    <a:srgbClr val="6E747A">
                      <a:alpha val="43000"/>
                    </a:srgbClr>
                  </a:outerShdw>
                </a:effectLst>
              </a:rPr>
              <a:t>Station Trocadéro</a:t>
            </a:r>
          </a:p>
        </p:txBody>
      </p:sp>
      <p:sp>
        <p:nvSpPr>
          <p:cNvPr id="4" name="Signe Plus 3">
            <a:extLst>
              <a:ext uri="{FF2B5EF4-FFF2-40B4-BE49-F238E27FC236}">
                <a16:creationId xmlns:a16="http://schemas.microsoft.com/office/drawing/2014/main" id="{8BE90D07-C404-3A57-1016-D31B75548F2A}"/>
              </a:ext>
            </a:extLst>
          </p:cNvPr>
          <p:cNvSpPr/>
          <p:nvPr/>
        </p:nvSpPr>
        <p:spPr>
          <a:xfrm rot="2833252">
            <a:off x="3996158" y="3122072"/>
            <a:ext cx="410351" cy="400110"/>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a:extLst>
              <a:ext uri="{FF2B5EF4-FFF2-40B4-BE49-F238E27FC236}">
                <a16:creationId xmlns:a16="http://schemas.microsoft.com/office/drawing/2014/main" id="{675B9EB7-F012-A67E-EA85-54B4CEFCBA49}"/>
              </a:ext>
            </a:extLst>
          </p:cNvPr>
          <p:cNvCxnSpPr>
            <a:cxnSpLocks/>
          </p:cNvCxnSpPr>
          <p:nvPr/>
        </p:nvCxnSpPr>
        <p:spPr>
          <a:xfrm flipV="1">
            <a:off x="4338086" y="2530551"/>
            <a:ext cx="2966483" cy="786809"/>
          </a:xfrm>
          <a:prstGeom prst="line">
            <a:avLst/>
          </a:prstGeom>
          <a:ln>
            <a:solidFill>
              <a:schemeClr val="bg2">
                <a:lumMod val="25000"/>
                <a:lumOff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16" name="Signe Plus 15">
            <a:extLst>
              <a:ext uri="{FF2B5EF4-FFF2-40B4-BE49-F238E27FC236}">
                <a16:creationId xmlns:a16="http://schemas.microsoft.com/office/drawing/2014/main" id="{E1F40411-4711-3FE2-4A6A-50D1FD569F86}"/>
              </a:ext>
            </a:extLst>
          </p:cNvPr>
          <p:cNvSpPr/>
          <p:nvPr/>
        </p:nvSpPr>
        <p:spPr>
          <a:xfrm rot="2833252">
            <a:off x="7198084" y="2315066"/>
            <a:ext cx="408930" cy="400110"/>
          </a:xfrm>
          <a:prstGeom prst="mathPlus">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82DF0732-39B9-E1B8-50CF-E5C050687694}"/>
              </a:ext>
            </a:extLst>
          </p:cNvPr>
          <p:cNvSpPr/>
          <p:nvPr/>
        </p:nvSpPr>
        <p:spPr>
          <a:xfrm>
            <a:off x="6919252" y="1928664"/>
            <a:ext cx="1208023" cy="400110"/>
          </a:xfrm>
          <a:prstGeom prst="rect">
            <a:avLst/>
          </a:prstGeom>
          <a:noFill/>
        </p:spPr>
        <p:txBody>
          <a:bodyPr wrap="square" lIns="91440" tIns="45720" rIns="91440" bIns="45720">
            <a:spAutoFit/>
          </a:bodyPr>
          <a:lstStyle/>
          <a:p>
            <a:pPr algn="ctr"/>
            <a:r>
              <a:rPr lang="fr-FR" sz="2000" dirty="0">
                <a:ln w="0"/>
                <a:effectLst>
                  <a:outerShdw blurRad="38100" dist="25400" dir="5400000" algn="ctr" rotWithShape="0">
                    <a:srgbClr val="6E747A">
                      <a:alpha val="43000"/>
                    </a:srgbClr>
                  </a:outerShdw>
                </a:effectLst>
              </a:rPr>
              <a:t>Lafayette</a:t>
            </a:r>
            <a:endParaRPr lang="fr-FR" sz="2000" dirty="0">
              <a:ln w="0"/>
              <a:solidFill>
                <a:schemeClr val="bg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89938524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1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C6F94-BA49-F8E6-85EE-FEC9078749F9}"/>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687930DD-CB28-45D7-F9DF-3A0DA21E5B2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563" b="97949" l="14900" r="84598">
                        <a14:foregroundMark x1="16964" y1="45313" x2="20033" y2="59961"/>
                        <a14:foregroundMark x1="20033" y1="59961" x2="32031" y2="62207"/>
                        <a14:foregroundMark x1="32031" y1="62207" x2="41574" y2="34766"/>
                        <a14:foregroundMark x1="41574" y1="34766" x2="38951" y2="42578"/>
                        <a14:foregroundMark x1="38951" y1="42578" x2="43359" y2="30469"/>
                        <a14:foregroundMark x1="43359" y1="30469" x2="62891" y2="49316"/>
                        <a14:foregroundMark x1="62891" y1="49316" x2="64676" y2="56641"/>
                        <a14:foregroundMark x1="64676" y1="56641" x2="71652" y2="67285"/>
                        <a14:foregroundMark x1="71652" y1="67285" x2="47600" y2="81543"/>
                        <a14:foregroundMark x1="47600" y1="81543" x2="27679" y2="78906"/>
                        <a14:foregroundMark x1="27679" y1="78906" x2="24107" y2="83398"/>
                        <a14:foregroundMark x1="24107" y1="83398" x2="29576" y2="87695"/>
                        <a14:foregroundMark x1="29576" y1="87695" x2="59375" y2="75488"/>
                        <a14:foregroundMark x1="59375" y1="75488" x2="53739" y2="78516"/>
                        <a14:foregroundMark x1="53739" y1="78516" x2="68136" y2="87598"/>
                        <a14:foregroundMark x1="68136" y1="87598" x2="68917" y2="84473"/>
                        <a14:foregroundMark x1="25837" y1="36230" x2="25837" y2="36230"/>
                        <a14:foregroundMark x1="15346" y1="36816" x2="20592" y2="29199"/>
                        <a14:foregroundMark x1="20592" y1="29199" x2="31250" y2="20996"/>
                        <a14:foregroundMark x1="31250" y1="20996" x2="36775" y2="26074"/>
                        <a14:foregroundMark x1="36775" y1="26074" x2="37277" y2="35840"/>
                        <a14:foregroundMark x1="37277" y1="35840" x2="25893" y2="48340"/>
                        <a14:foregroundMark x1="25893" y1="48340" x2="20368" y2="44141"/>
                        <a14:foregroundMark x1="20368" y1="44141" x2="16406" y2="37500"/>
                        <a14:foregroundMark x1="16406" y1="37500" x2="15346" y2="36621"/>
                        <a14:foregroundMark x1="23828" y1="35547" x2="28850" y2="33203"/>
                        <a14:foregroundMark x1="28850" y1="33203" x2="25391" y2="35059"/>
                        <a14:foregroundMark x1="29297" y1="18945" x2="38225" y2="18848"/>
                        <a14:foregroundMark x1="38225" y1="18848" x2="71205" y2="21582"/>
                        <a14:foregroundMark x1="71205" y1="21582" x2="83650" y2="39258"/>
                        <a14:foregroundMark x1="83650" y1="39258" x2="86272" y2="49414"/>
                        <a14:foregroundMark x1="86272" y1="49414" x2="85379" y2="90039"/>
                        <a14:foregroundMark x1="85379" y1="90039" x2="78683" y2="98633"/>
                        <a14:foregroundMark x1="78683" y1="98633" x2="28516" y2="93945"/>
                        <a14:foregroundMark x1="28516" y1="93945" x2="23884" y2="95703"/>
                        <a14:foregroundMark x1="23884" y1="95703" x2="18694" y2="79785"/>
                        <a14:foregroundMark x1="18694" y1="79785" x2="16183" y2="40234"/>
                        <a14:foregroundMark x1="16183" y1="40234" x2="18192" y2="32129"/>
                        <a14:foregroundMark x1="18192" y1="32129" x2="26897" y2="22363"/>
                        <a14:foregroundMark x1="26897" y1="22363" x2="28906" y2="18945"/>
                        <a14:foregroundMark x1="80971" y1="37109" x2="85045" y2="44336"/>
                        <a14:foregroundMark x1="85045" y1="44336" x2="85268" y2="87891"/>
                        <a14:foregroundMark x1="85268" y1="87891" x2="84319" y2="94922"/>
                        <a14:foregroundMark x1="84319" y1="94922" x2="29967" y2="99609"/>
                        <a14:foregroundMark x1="29967" y1="99609" x2="16574" y2="95801"/>
                        <a14:foregroundMark x1="16574" y1="95801" x2="14453" y2="87500"/>
                        <a14:foregroundMark x1="14453" y1="87500" x2="13170" y2="73145"/>
                        <a14:foregroundMark x1="13170" y1="73145" x2="60882" y2="36621"/>
                        <a14:foregroundMark x1="60882" y1="36621" x2="73158" y2="39063"/>
                        <a14:foregroundMark x1="73158" y1="39063" x2="80301" y2="36816"/>
                        <a14:foregroundMark x1="80971" y1="36230" x2="82980" y2="62012"/>
                        <a14:foregroundMark x1="82980" y1="62012" x2="78962" y2="93164"/>
                        <a14:foregroundMark x1="78962" y1="93164" x2="63616" y2="75000"/>
                        <a14:foregroundMark x1="63616" y1="75000" x2="68973" y2="40332"/>
                        <a14:foregroundMark x1="68973" y1="40332" x2="74107" y2="33984"/>
                        <a14:foregroundMark x1="74107" y1="33984" x2="81529" y2="37891"/>
                        <a14:foregroundMark x1="81529" y1="37891" x2="81752" y2="38184"/>
                        <a14:foregroundMark x1="46373" y1="64160" x2="48047" y2="76367"/>
                        <a14:foregroundMark x1="48047" y1="76367" x2="49944" y2="62109"/>
                        <a14:foregroundMark x1="49944" y1="62109" x2="46150" y2="64746"/>
                        <a14:foregroundMark x1="46150" y1="64746" x2="45815" y2="65430"/>
                        <a14:foregroundMark x1="47600" y1="72852" x2="46484" y2="80273"/>
                        <a14:foregroundMark x1="46484" y1="80273" x2="54185" y2="96484"/>
                        <a14:foregroundMark x1="54185" y1="96484" x2="68415" y2="95215"/>
                        <a14:foregroundMark x1="68415" y1="95215" x2="66239" y2="82617"/>
                        <a14:foregroundMark x1="66239" y1="82617" x2="49107" y2="80371"/>
                        <a14:foregroundMark x1="49107" y1="80371" x2="47377" y2="81055"/>
                        <a14:foregroundMark x1="64900" y1="82715" x2="59208" y2="91504"/>
                        <a14:foregroundMark x1="59208" y1="91504" x2="63281" y2="96094"/>
                        <a14:foregroundMark x1="63281" y1="96094" x2="66964" y2="88574"/>
                        <a14:foregroundMark x1="66964" y1="88574" x2="64230" y2="81738"/>
                        <a14:foregroundMark x1="64230" y1="81738" x2="64230" y2="81738"/>
                        <a14:foregroundMark x1="64286" y1="20020" x2="67522" y2="18359"/>
                        <a14:foregroundMark x1="35156" y1="14258" x2="46540" y2="5469"/>
                        <a14:foregroundMark x1="47377" y1="5176" x2="56417" y2="7422"/>
                        <a14:foregroundMark x1="56417" y1="7422" x2="63281" y2="12988"/>
                        <a14:foregroundMark x1="36328" y1="6250" x2="38225" y2="6055"/>
                        <a14:foregroundMark x1="44029" y1="1660" x2="54297" y2="2832"/>
                        <a14:foregroundMark x1="54297" y1="2832" x2="46652" y2="6836"/>
                        <a14:foregroundMark x1="46652" y1="6836" x2="43806" y2="2246"/>
                        <a14:foregroundMark x1="43806" y1="2246" x2="43638" y2="1660"/>
                        <a14:foregroundMark x1="14900" y1="37891" x2="14900" y2="37891"/>
                        <a14:foregroundMark x1="84766" y1="43359" x2="81696" y2="88184"/>
                        <a14:foregroundMark x1="81696" y1="88184" x2="79185" y2="64258"/>
                        <a14:foregroundMark x1="79185" y1="64258" x2="81696" y2="50488"/>
                        <a14:foregroundMark x1="81696" y1="50488" x2="84654" y2="42969"/>
                        <a14:foregroundMark x1="67801" y1="92578" x2="71708" y2="97949"/>
                        <a14:foregroundMark x1="71708" y1="97949" x2="73717" y2="89063"/>
                        <a14:foregroundMark x1="73717" y1="89063" x2="70703" y2="84863"/>
                        <a14:foregroundMark x1="70703" y1="84863" x2="67969" y2="92090"/>
                      </a14:backgroundRemoval>
                    </a14:imgEffect>
                    <a14:imgEffect>
                      <a14:brightnessContrast bright="-40000"/>
                    </a14:imgEffect>
                  </a14:imgLayer>
                </a14:imgProps>
              </a:ext>
            </a:extLst>
          </a:blip>
          <a:srcRect l="13614" t="-304" r="14785" b="7365"/>
          <a:stretch/>
        </p:blipFill>
        <p:spPr>
          <a:xfrm>
            <a:off x="271658" y="223744"/>
            <a:ext cx="8600684" cy="6361889"/>
          </a:xfrm>
          <a:prstGeom prst="rect">
            <a:avLst/>
          </a:prstGeom>
        </p:spPr>
      </p:pic>
      <p:pic>
        <p:nvPicPr>
          <p:cNvPr id="4" name="Image 3">
            <a:extLst>
              <a:ext uri="{FF2B5EF4-FFF2-40B4-BE49-F238E27FC236}">
                <a16:creationId xmlns:a16="http://schemas.microsoft.com/office/drawing/2014/main" id="{B2707AF6-F8FB-DB6C-7383-A9B792F7253A}"/>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rcRect b="40283"/>
          <a:stretch/>
        </p:blipFill>
        <p:spPr>
          <a:xfrm>
            <a:off x="216698" y="5965550"/>
            <a:ext cx="8645916" cy="620083"/>
          </a:xfrm>
          <a:prstGeom prst="rect">
            <a:avLst/>
          </a:prstGeom>
        </p:spPr>
      </p:pic>
    </p:spTree>
    <p:extLst>
      <p:ext uri="{BB962C8B-B14F-4D97-AF65-F5344CB8AC3E}">
        <p14:creationId xmlns:p14="http://schemas.microsoft.com/office/powerpoint/2010/main" val="17841213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7E4F2-832D-68AA-DF82-23B1BBA8DD6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960A767-3091-BC6D-0B99-776114845328}"/>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0F128989-972A-A3DA-40EB-745A78F1FC81}"/>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F0FCE7D2-4DEC-7B28-8DF4-F50F8FF90AA3}"/>
              </a:ext>
            </a:extLst>
          </p:cNvPr>
          <p:cNvPicPr>
            <a:picLocks noChangeAspect="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81469" y="204339"/>
            <a:ext cx="8802328" cy="6449325"/>
          </a:xfrm>
          <a:prstGeom prst="rect">
            <a:avLst/>
          </a:prstGeom>
        </p:spPr>
      </p:pic>
      <p:pic>
        <p:nvPicPr>
          <p:cNvPr id="10" name="Image 9">
            <a:extLst>
              <a:ext uri="{FF2B5EF4-FFF2-40B4-BE49-F238E27FC236}">
                <a16:creationId xmlns:a16="http://schemas.microsoft.com/office/drawing/2014/main" id="{623822BA-B3DF-E382-EAC9-75F838AA0FC2}"/>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Effect>
                      <a14:brightnessContrast bright="20000" contrast="-40000"/>
                    </a14:imgEffect>
                  </a14:imgLayer>
                </a14:imgProps>
              </a:ext>
            </a:extLst>
          </a:blip>
          <a:srcRect l="7832" r="1151"/>
          <a:stretch/>
        </p:blipFill>
        <p:spPr>
          <a:xfrm>
            <a:off x="4017524" y="2703215"/>
            <a:ext cx="1819751" cy="1815622"/>
          </a:xfrm>
          <a:prstGeom prst="ellipse">
            <a:avLst/>
          </a:prstGeom>
          <a:ln>
            <a:noFill/>
          </a:ln>
          <a:effectLst>
            <a:softEdge rad="112500"/>
          </a:effectLst>
        </p:spPr>
      </p:pic>
      <p:sp>
        <p:nvSpPr>
          <p:cNvPr id="13" name="Rectangle 12">
            <a:extLst>
              <a:ext uri="{FF2B5EF4-FFF2-40B4-BE49-F238E27FC236}">
                <a16:creationId xmlns:a16="http://schemas.microsoft.com/office/drawing/2014/main" id="{A72B97EA-4D83-FFCD-3E20-08D53415243D}"/>
              </a:ext>
            </a:extLst>
          </p:cNvPr>
          <p:cNvSpPr/>
          <p:nvPr/>
        </p:nvSpPr>
        <p:spPr>
          <a:xfrm>
            <a:off x="2066710" y="2774818"/>
            <a:ext cx="2134623" cy="400110"/>
          </a:xfrm>
          <a:prstGeom prst="rect">
            <a:avLst/>
          </a:prstGeom>
          <a:noFill/>
        </p:spPr>
        <p:txBody>
          <a:bodyPr wrap="none" lIns="91440" tIns="45720" rIns="91440" bIns="45720">
            <a:spAutoFit/>
          </a:bodyPr>
          <a:lstStyle/>
          <a:p>
            <a:pPr algn="ctr"/>
            <a:r>
              <a:rPr lang="fr-FR" sz="2000" dirty="0">
                <a:ln w="0"/>
                <a:effectLst>
                  <a:outerShdw blurRad="38100" dist="25400" dir="5400000" algn="ctr" rotWithShape="0">
                    <a:srgbClr val="6E747A">
                      <a:alpha val="43000"/>
                    </a:srgbClr>
                  </a:outerShdw>
                </a:effectLst>
              </a:rPr>
              <a:t>Station Trocadéro</a:t>
            </a:r>
          </a:p>
        </p:txBody>
      </p:sp>
      <p:sp>
        <p:nvSpPr>
          <p:cNvPr id="4" name="Signe Plus 3">
            <a:extLst>
              <a:ext uri="{FF2B5EF4-FFF2-40B4-BE49-F238E27FC236}">
                <a16:creationId xmlns:a16="http://schemas.microsoft.com/office/drawing/2014/main" id="{B9C4A8CA-CD05-0961-C803-266FCE812B99}"/>
              </a:ext>
            </a:extLst>
          </p:cNvPr>
          <p:cNvSpPr/>
          <p:nvPr/>
        </p:nvSpPr>
        <p:spPr>
          <a:xfrm rot="2833252">
            <a:off x="3996158" y="3122072"/>
            <a:ext cx="410351" cy="400110"/>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a:extLst>
              <a:ext uri="{FF2B5EF4-FFF2-40B4-BE49-F238E27FC236}">
                <a16:creationId xmlns:a16="http://schemas.microsoft.com/office/drawing/2014/main" id="{759B5569-6645-2991-310F-173884C6239A}"/>
              </a:ext>
            </a:extLst>
          </p:cNvPr>
          <p:cNvCxnSpPr>
            <a:cxnSpLocks/>
            <a:endCxn id="16" idx="2"/>
          </p:cNvCxnSpPr>
          <p:nvPr/>
        </p:nvCxnSpPr>
        <p:spPr>
          <a:xfrm flipH="1" flipV="1">
            <a:off x="6379096" y="1818754"/>
            <a:ext cx="813047" cy="637535"/>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16" name="Signe Plus 15">
            <a:extLst>
              <a:ext uri="{FF2B5EF4-FFF2-40B4-BE49-F238E27FC236}">
                <a16:creationId xmlns:a16="http://schemas.microsoft.com/office/drawing/2014/main" id="{3FC5ECF9-5E7C-2933-0F3E-5899097D85CC}"/>
              </a:ext>
            </a:extLst>
          </p:cNvPr>
          <p:cNvSpPr/>
          <p:nvPr/>
        </p:nvSpPr>
        <p:spPr>
          <a:xfrm rot="2833252">
            <a:off x="6276682" y="1728985"/>
            <a:ext cx="408930" cy="400110"/>
          </a:xfrm>
          <a:prstGeom prst="mathPlus">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1ED38272-DFC3-E722-8F5B-B8B924550250}"/>
              </a:ext>
            </a:extLst>
          </p:cNvPr>
          <p:cNvSpPr/>
          <p:nvPr/>
        </p:nvSpPr>
        <p:spPr>
          <a:xfrm>
            <a:off x="5843194" y="1382458"/>
            <a:ext cx="1285866" cy="400110"/>
          </a:xfrm>
          <a:prstGeom prst="rect">
            <a:avLst/>
          </a:prstGeom>
          <a:noFill/>
        </p:spPr>
        <p:txBody>
          <a:bodyPr wrap="none" lIns="91440" tIns="45720" rIns="91440" bIns="45720">
            <a:spAutoFit/>
          </a:bodyPr>
          <a:lstStyle/>
          <a:p>
            <a:pPr algn="ctr"/>
            <a:r>
              <a:rPr lang="fr-FR" sz="2000" dirty="0">
                <a:ln w="0"/>
                <a:effectLst>
                  <a:outerShdw blurRad="38100" dist="25400" dir="5400000" algn="ctr" rotWithShape="0">
                    <a:srgbClr val="6E747A">
                      <a:alpha val="43000"/>
                    </a:srgbClr>
                  </a:outerShdw>
                </a:effectLst>
              </a:rPr>
              <a:t>St </a:t>
            </a:r>
            <a:r>
              <a:rPr lang="fr-FR" sz="2000" dirty="0" err="1">
                <a:ln w="0"/>
                <a:effectLst>
                  <a:outerShdw blurRad="38100" dist="25400" dir="5400000" algn="ctr" rotWithShape="0">
                    <a:srgbClr val="6E747A">
                      <a:alpha val="43000"/>
                    </a:srgbClr>
                  </a:outerShdw>
                </a:effectLst>
              </a:rPr>
              <a:t>Lazarre</a:t>
            </a:r>
            <a:endParaRPr lang="fr-FR" sz="2000" dirty="0">
              <a:ln w="0"/>
              <a:solidFill>
                <a:schemeClr val="bg1"/>
              </a:solidFill>
              <a:effectLst>
                <a:outerShdw blurRad="38100" dist="25400" dir="5400000" algn="ctr" rotWithShape="0">
                  <a:srgbClr val="6E747A">
                    <a:alpha val="43000"/>
                  </a:srgbClr>
                </a:outerShdw>
              </a:effectLst>
            </a:endParaRPr>
          </a:p>
        </p:txBody>
      </p:sp>
      <p:sp>
        <p:nvSpPr>
          <p:cNvPr id="7" name="Signe Plus 6">
            <a:extLst>
              <a:ext uri="{FF2B5EF4-FFF2-40B4-BE49-F238E27FC236}">
                <a16:creationId xmlns:a16="http://schemas.microsoft.com/office/drawing/2014/main" id="{8C430EF2-823D-29A9-1CCF-BE3A37981292}"/>
              </a:ext>
            </a:extLst>
          </p:cNvPr>
          <p:cNvSpPr/>
          <p:nvPr/>
        </p:nvSpPr>
        <p:spPr>
          <a:xfrm rot="2833252">
            <a:off x="7141403" y="2345436"/>
            <a:ext cx="386935" cy="400110"/>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4B51D923-E7C3-6819-83ED-7BA21F47DA96}"/>
              </a:ext>
            </a:extLst>
          </p:cNvPr>
          <p:cNvSpPr/>
          <p:nvPr/>
        </p:nvSpPr>
        <p:spPr>
          <a:xfrm>
            <a:off x="6972305" y="2645060"/>
            <a:ext cx="1208024" cy="400110"/>
          </a:xfrm>
          <a:prstGeom prst="rect">
            <a:avLst/>
          </a:prstGeom>
          <a:noFill/>
        </p:spPr>
        <p:txBody>
          <a:bodyPr wrap="none" lIns="91440" tIns="45720" rIns="91440" bIns="45720">
            <a:spAutoFit/>
          </a:bodyPr>
          <a:lstStyle/>
          <a:p>
            <a:pPr algn="ctr"/>
            <a:r>
              <a:rPr lang="fr-FR" sz="2000" dirty="0">
                <a:ln w="0"/>
                <a:effectLst>
                  <a:outerShdw blurRad="38100" dist="25400" dir="5400000" algn="ctr" rotWithShape="0">
                    <a:srgbClr val="6E747A">
                      <a:alpha val="43000"/>
                    </a:srgbClr>
                  </a:outerShdw>
                </a:effectLst>
              </a:rPr>
              <a:t>Lafayette</a:t>
            </a:r>
            <a:endParaRPr lang="fr-FR" sz="2000" dirty="0">
              <a:ln w="0"/>
              <a:solidFill>
                <a:schemeClr val="bg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14332999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repeatCount="1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1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DBC5D-7784-D570-4A8D-B54FE728A5AD}"/>
            </a:ext>
          </a:extLst>
        </p:cNvPr>
        <p:cNvGrpSpPr/>
        <p:nvPr/>
      </p:nvGrpSpPr>
      <p:grpSpPr>
        <a:xfrm>
          <a:off x="0" y="0"/>
          <a:ext cx="0" cy="0"/>
          <a:chOff x="0" y="0"/>
          <a:chExt cx="0" cy="0"/>
        </a:xfrm>
      </p:grpSpPr>
      <p:pic>
        <p:nvPicPr>
          <p:cNvPr id="3" name="Image 2" descr="Une image contenant véhicule, bâtiment, plein air, sol&#10;&#10;Le contenu généré par l’IA peut être incorrect.">
            <a:extLst>
              <a:ext uri="{FF2B5EF4-FFF2-40B4-BE49-F238E27FC236}">
                <a16:creationId xmlns:a16="http://schemas.microsoft.com/office/drawing/2014/main" id="{DAEB2431-67BE-9C10-FFC5-780AE7381DB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rcRect t="6241" b="17021"/>
          <a:stretch/>
        </p:blipFill>
        <p:spPr>
          <a:xfrm>
            <a:off x="160571" y="43776"/>
            <a:ext cx="8822861" cy="6770451"/>
          </a:xfrm>
          <a:prstGeom prst="rect">
            <a:avLst/>
          </a:prstGeom>
        </p:spPr>
      </p:pic>
      <p:pic>
        <p:nvPicPr>
          <p:cNvPr id="4" name="Image 3">
            <a:extLst>
              <a:ext uri="{FF2B5EF4-FFF2-40B4-BE49-F238E27FC236}">
                <a16:creationId xmlns:a16="http://schemas.microsoft.com/office/drawing/2014/main" id="{F0DA4F78-C93E-03F2-4D81-681B64954920}"/>
              </a:ext>
            </a:extLst>
          </p:cNvPr>
          <p:cNvPicPr>
            <a:picLocks noChangeAspect="1"/>
          </p:cNvPicPr>
          <p:nvPr/>
        </p:nvPicPr>
        <p:blipFill>
          <a:blip r:embed="rId4"/>
          <a:stretch>
            <a:fillRect/>
          </a:stretch>
        </p:blipFill>
        <p:spPr>
          <a:xfrm rot="21345459">
            <a:off x="4658074" y="3840588"/>
            <a:ext cx="1005563" cy="1312455"/>
          </a:xfrm>
          <a:prstGeom prst="rect">
            <a:avLst/>
          </a:prstGeom>
        </p:spPr>
      </p:pic>
    </p:spTree>
    <p:extLst>
      <p:ext uri="{BB962C8B-B14F-4D97-AF65-F5344CB8AC3E}">
        <p14:creationId xmlns:p14="http://schemas.microsoft.com/office/powerpoint/2010/main" val="3954737007"/>
      </p:ext>
    </p:extLst>
  </p:cSld>
  <p:clrMapOvr>
    <a:masterClrMapping/>
  </p:clrMapOvr>
  <mc:AlternateContent xmlns:mc="http://schemas.openxmlformats.org/markup-compatibility/2006">
    <mc:Choice xmlns:p14="http://schemas.microsoft.com/office/powerpoint/2010/main" Requires="p14">
      <p:transition spd="slow" p14:dur="3400">
        <p14:reveal thruBlk="1" dir="r"/>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6E481-21FF-AE29-F736-D198AFFA7FF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DEC9846-460E-70B9-B7D9-EDDAF12C18DC}"/>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337A44C8-7DD9-00C9-E674-E201257A97CF}"/>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60B8574E-5E75-D45A-E1A7-ABD0F09C9454}"/>
              </a:ext>
            </a:extLst>
          </p:cNvPr>
          <p:cNvPicPr>
            <a:picLocks noChangeAspect="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81469" y="204339"/>
            <a:ext cx="8802328" cy="6449325"/>
          </a:xfrm>
          <a:prstGeom prst="rect">
            <a:avLst/>
          </a:prstGeom>
        </p:spPr>
      </p:pic>
      <p:pic>
        <p:nvPicPr>
          <p:cNvPr id="10" name="Image 9">
            <a:extLst>
              <a:ext uri="{FF2B5EF4-FFF2-40B4-BE49-F238E27FC236}">
                <a16:creationId xmlns:a16="http://schemas.microsoft.com/office/drawing/2014/main" id="{7CF8980B-EAB8-0380-393A-182F3FB2249B}"/>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Effect>
                      <a14:brightnessContrast bright="20000" contrast="-40000"/>
                    </a14:imgEffect>
                  </a14:imgLayer>
                </a14:imgProps>
              </a:ext>
            </a:extLst>
          </a:blip>
          <a:srcRect l="8578" r="1151"/>
          <a:stretch/>
        </p:blipFill>
        <p:spPr>
          <a:xfrm>
            <a:off x="4032452" y="2703215"/>
            <a:ext cx="1804822" cy="1815622"/>
          </a:xfrm>
          <a:prstGeom prst="ellipse">
            <a:avLst/>
          </a:prstGeom>
          <a:ln>
            <a:noFill/>
          </a:ln>
          <a:effectLst>
            <a:softEdge rad="112500"/>
          </a:effectLst>
        </p:spPr>
      </p:pic>
      <p:sp>
        <p:nvSpPr>
          <p:cNvPr id="13" name="Rectangle 12">
            <a:extLst>
              <a:ext uri="{FF2B5EF4-FFF2-40B4-BE49-F238E27FC236}">
                <a16:creationId xmlns:a16="http://schemas.microsoft.com/office/drawing/2014/main" id="{A1F42ABF-8ECD-C2BF-12A9-08F4B92C7191}"/>
              </a:ext>
            </a:extLst>
          </p:cNvPr>
          <p:cNvSpPr/>
          <p:nvPr/>
        </p:nvSpPr>
        <p:spPr>
          <a:xfrm>
            <a:off x="2017235" y="2814077"/>
            <a:ext cx="2134623" cy="400110"/>
          </a:xfrm>
          <a:prstGeom prst="rect">
            <a:avLst/>
          </a:prstGeom>
          <a:noFill/>
        </p:spPr>
        <p:txBody>
          <a:bodyPr wrap="none" lIns="91440" tIns="45720" rIns="91440" bIns="45720">
            <a:spAutoFit/>
          </a:bodyPr>
          <a:lstStyle/>
          <a:p>
            <a:pPr algn="ctr"/>
            <a:r>
              <a:rPr lang="fr-FR" sz="2000" dirty="0">
                <a:ln w="0"/>
                <a:effectLst>
                  <a:outerShdw blurRad="38100" dist="25400" dir="5400000" algn="ctr" rotWithShape="0">
                    <a:srgbClr val="6E747A">
                      <a:alpha val="43000"/>
                    </a:srgbClr>
                  </a:outerShdw>
                </a:effectLst>
              </a:rPr>
              <a:t>Station Trocadéro</a:t>
            </a:r>
          </a:p>
        </p:txBody>
      </p:sp>
      <p:sp>
        <p:nvSpPr>
          <p:cNvPr id="4" name="Signe Plus 3">
            <a:extLst>
              <a:ext uri="{FF2B5EF4-FFF2-40B4-BE49-F238E27FC236}">
                <a16:creationId xmlns:a16="http://schemas.microsoft.com/office/drawing/2014/main" id="{66F958C2-1BCA-195D-151C-BD912BE20184}"/>
              </a:ext>
            </a:extLst>
          </p:cNvPr>
          <p:cNvSpPr/>
          <p:nvPr/>
        </p:nvSpPr>
        <p:spPr>
          <a:xfrm rot="2833252">
            <a:off x="3996158" y="3122072"/>
            <a:ext cx="410351" cy="400110"/>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a:extLst>
              <a:ext uri="{FF2B5EF4-FFF2-40B4-BE49-F238E27FC236}">
                <a16:creationId xmlns:a16="http://schemas.microsoft.com/office/drawing/2014/main" id="{22A6FA2B-0D4F-F210-8F60-BBAE3F3E0ABF}"/>
              </a:ext>
            </a:extLst>
          </p:cNvPr>
          <p:cNvCxnSpPr>
            <a:cxnSpLocks/>
          </p:cNvCxnSpPr>
          <p:nvPr/>
        </p:nvCxnSpPr>
        <p:spPr>
          <a:xfrm flipH="1">
            <a:off x="4934699" y="2029124"/>
            <a:ext cx="1551428" cy="1579471"/>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38206ACB-7799-12BA-863E-1649BC0D9497}"/>
              </a:ext>
            </a:extLst>
          </p:cNvPr>
          <p:cNvSpPr/>
          <p:nvPr/>
        </p:nvSpPr>
        <p:spPr>
          <a:xfrm>
            <a:off x="5843194" y="1382458"/>
            <a:ext cx="1285866" cy="400110"/>
          </a:xfrm>
          <a:prstGeom prst="rect">
            <a:avLst/>
          </a:prstGeom>
          <a:noFill/>
        </p:spPr>
        <p:txBody>
          <a:bodyPr wrap="none" lIns="91440" tIns="45720" rIns="91440" bIns="45720">
            <a:spAutoFit/>
          </a:bodyPr>
          <a:lstStyle/>
          <a:p>
            <a:pPr algn="ctr"/>
            <a:r>
              <a:rPr lang="fr-FR" sz="2000" dirty="0">
                <a:ln w="0"/>
                <a:effectLst>
                  <a:outerShdw blurRad="38100" dist="25400" dir="5400000" algn="ctr" rotWithShape="0">
                    <a:srgbClr val="6E747A">
                      <a:alpha val="43000"/>
                    </a:srgbClr>
                  </a:outerShdw>
                </a:effectLst>
              </a:rPr>
              <a:t>St </a:t>
            </a:r>
            <a:r>
              <a:rPr lang="fr-FR" sz="2000" dirty="0" err="1">
                <a:ln w="0"/>
                <a:effectLst>
                  <a:outerShdw blurRad="38100" dist="25400" dir="5400000" algn="ctr" rotWithShape="0">
                    <a:srgbClr val="6E747A">
                      <a:alpha val="43000"/>
                    </a:srgbClr>
                  </a:outerShdw>
                </a:effectLst>
              </a:rPr>
              <a:t>Lazarre</a:t>
            </a:r>
            <a:endParaRPr lang="fr-FR" sz="2000" dirty="0">
              <a:ln w="0"/>
              <a:solidFill>
                <a:schemeClr val="bg1"/>
              </a:solidFill>
              <a:effectLst>
                <a:outerShdw blurRad="38100" dist="25400" dir="5400000" algn="ctr" rotWithShape="0">
                  <a:srgbClr val="6E747A">
                    <a:alpha val="43000"/>
                  </a:srgbClr>
                </a:outerShdw>
              </a:effectLst>
            </a:endParaRPr>
          </a:p>
        </p:txBody>
      </p:sp>
      <p:sp>
        <p:nvSpPr>
          <p:cNvPr id="14" name="Signe Plus 13">
            <a:extLst>
              <a:ext uri="{FF2B5EF4-FFF2-40B4-BE49-F238E27FC236}">
                <a16:creationId xmlns:a16="http://schemas.microsoft.com/office/drawing/2014/main" id="{CC3511FF-FFE7-04DB-9989-C7C08BD04085}"/>
              </a:ext>
            </a:extLst>
          </p:cNvPr>
          <p:cNvSpPr/>
          <p:nvPr/>
        </p:nvSpPr>
        <p:spPr>
          <a:xfrm rot="2833252">
            <a:off x="6414062" y="1761600"/>
            <a:ext cx="386935" cy="400110"/>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Signe Plus 6">
            <a:extLst>
              <a:ext uri="{FF2B5EF4-FFF2-40B4-BE49-F238E27FC236}">
                <a16:creationId xmlns:a16="http://schemas.microsoft.com/office/drawing/2014/main" id="{223ABB2A-6DC6-0723-1BCF-CFC0807EF8FC}"/>
              </a:ext>
            </a:extLst>
          </p:cNvPr>
          <p:cNvSpPr/>
          <p:nvPr/>
        </p:nvSpPr>
        <p:spPr>
          <a:xfrm rot="2833252">
            <a:off x="7141403" y="2345436"/>
            <a:ext cx="386935" cy="400110"/>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E2ECAD18-F947-B0BF-0159-BFAE10975B28}"/>
              </a:ext>
            </a:extLst>
          </p:cNvPr>
          <p:cNvSpPr/>
          <p:nvPr/>
        </p:nvSpPr>
        <p:spPr>
          <a:xfrm>
            <a:off x="6972305" y="2645060"/>
            <a:ext cx="1208024" cy="400110"/>
          </a:xfrm>
          <a:prstGeom prst="rect">
            <a:avLst/>
          </a:prstGeom>
          <a:noFill/>
        </p:spPr>
        <p:txBody>
          <a:bodyPr wrap="none" lIns="91440" tIns="45720" rIns="91440" bIns="45720">
            <a:spAutoFit/>
          </a:bodyPr>
          <a:lstStyle/>
          <a:p>
            <a:pPr algn="ctr"/>
            <a:r>
              <a:rPr lang="fr-FR" sz="2000" dirty="0">
                <a:ln w="0"/>
                <a:effectLst>
                  <a:outerShdw blurRad="38100" dist="25400" dir="5400000" algn="ctr" rotWithShape="0">
                    <a:srgbClr val="6E747A">
                      <a:alpha val="43000"/>
                    </a:srgbClr>
                  </a:outerShdw>
                </a:effectLst>
              </a:rPr>
              <a:t>Lafayette</a:t>
            </a:r>
            <a:endParaRPr lang="fr-FR" sz="2000" dirty="0">
              <a:ln w="0"/>
              <a:solidFill>
                <a:schemeClr val="bg1"/>
              </a:solidFill>
              <a:effectLst>
                <a:outerShdw blurRad="38100" dist="25400" dir="5400000" algn="ctr" rotWithShape="0">
                  <a:srgbClr val="6E747A">
                    <a:alpha val="43000"/>
                  </a:srgbClr>
                </a:outerShdw>
              </a:effectLst>
            </a:endParaRPr>
          </a:p>
        </p:txBody>
      </p:sp>
      <p:grpSp>
        <p:nvGrpSpPr>
          <p:cNvPr id="21" name="Groupe 20">
            <a:extLst>
              <a:ext uri="{FF2B5EF4-FFF2-40B4-BE49-F238E27FC236}">
                <a16:creationId xmlns:a16="http://schemas.microsoft.com/office/drawing/2014/main" id="{0F809BC5-E58F-0DCE-78FE-BDBFC8433DDE}"/>
              </a:ext>
            </a:extLst>
          </p:cNvPr>
          <p:cNvGrpSpPr/>
          <p:nvPr/>
        </p:nvGrpSpPr>
        <p:grpSpPr>
          <a:xfrm flipH="1">
            <a:off x="6287420" y="1662300"/>
            <a:ext cx="687850" cy="598708"/>
            <a:chOff x="1329358" y="3796533"/>
            <a:chExt cx="5209381" cy="3963954"/>
          </a:xfrm>
        </p:grpSpPr>
        <p:pic>
          <p:nvPicPr>
            <p:cNvPr id="22" name="Image 21" descr="Une image contenant jouet, machine, Modèle réduit, vaisseau spatial&#10;&#10;Le contenu généré par l’IA peut être incorrect.">
              <a:extLst>
                <a:ext uri="{FF2B5EF4-FFF2-40B4-BE49-F238E27FC236}">
                  <a16:creationId xmlns:a16="http://schemas.microsoft.com/office/drawing/2014/main" id="{75834D83-A276-437D-577D-29A474FED4B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1329358" y="3796533"/>
              <a:ext cx="5209381" cy="3963954"/>
            </a:xfrm>
            <a:prstGeom prst="rect">
              <a:avLst/>
            </a:prstGeom>
          </p:spPr>
        </p:pic>
        <p:sp>
          <p:nvSpPr>
            <p:cNvPr id="23" name="Explosion : 8 points 22">
              <a:extLst>
                <a:ext uri="{FF2B5EF4-FFF2-40B4-BE49-F238E27FC236}">
                  <a16:creationId xmlns:a16="http://schemas.microsoft.com/office/drawing/2014/main" id="{36372B10-1FDD-0D77-B2CC-8B524C1B093D}"/>
                </a:ext>
              </a:extLst>
            </p:cNvPr>
            <p:cNvSpPr/>
            <p:nvPr/>
          </p:nvSpPr>
          <p:spPr>
            <a:xfrm rot="473466">
              <a:off x="3799250" y="5730969"/>
              <a:ext cx="771674" cy="624253"/>
            </a:xfrm>
            <a:prstGeom prst="irregularSeal1">
              <a:avLst/>
            </a:prstGeom>
            <a:solidFill>
              <a:schemeClr val="tx1"/>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24" name="Explosion : 8 points 23">
              <a:extLst>
                <a:ext uri="{FF2B5EF4-FFF2-40B4-BE49-F238E27FC236}">
                  <a16:creationId xmlns:a16="http://schemas.microsoft.com/office/drawing/2014/main" id="{EF080ED9-F2C7-DC6A-1954-3BF2A913AD93}"/>
                </a:ext>
              </a:extLst>
            </p:cNvPr>
            <p:cNvSpPr/>
            <p:nvPr/>
          </p:nvSpPr>
          <p:spPr>
            <a:xfrm rot="4309800">
              <a:off x="2427051" y="5644658"/>
              <a:ext cx="321013" cy="252919"/>
            </a:xfrm>
            <a:prstGeom prst="irregularSeal1">
              <a:avLst/>
            </a:prstGeom>
            <a:solidFill>
              <a:schemeClr val="tx1"/>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25" name="Explosion : 8 points 24">
              <a:extLst>
                <a:ext uri="{FF2B5EF4-FFF2-40B4-BE49-F238E27FC236}">
                  <a16:creationId xmlns:a16="http://schemas.microsoft.com/office/drawing/2014/main" id="{BFC086FE-A8BF-D1A1-926C-E640C8494E7B}"/>
                </a:ext>
              </a:extLst>
            </p:cNvPr>
            <p:cNvSpPr/>
            <p:nvPr/>
          </p:nvSpPr>
          <p:spPr>
            <a:xfrm rot="857278">
              <a:off x="5243718" y="6108573"/>
              <a:ext cx="321013" cy="252919"/>
            </a:xfrm>
            <a:prstGeom prst="irregularSeal1">
              <a:avLst/>
            </a:prstGeom>
            <a:solidFill>
              <a:schemeClr val="tx1"/>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grpSp>
    </p:spTree>
    <p:extLst>
      <p:ext uri="{BB962C8B-B14F-4D97-AF65-F5344CB8AC3E}">
        <p14:creationId xmlns:p14="http://schemas.microsoft.com/office/powerpoint/2010/main" val="2314016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repeatCount="1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1000"/>
                                        <p:tgtEl>
                                          <p:spTgt spid="6"/>
                                        </p:tgtEl>
                                      </p:cBhvr>
                                    </p:animEffect>
                                  </p:childTnLst>
                                </p:cTn>
                              </p:par>
                              <p:par>
                                <p:cTn id="8" presetID="0" presetClass="path" presetSubtype="0" accel="50000" decel="50000" fill="hold" nodeType="withEffect">
                                  <p:stCondLst>
                                    <p:cond delay="0"/>
                                  </p:stCondLst>
                                  <p:childTnLst>
                                    <p:animMotion origin="layout" path="M -0.00954 0.01366 L -0.00954 0.01366 C -0.01823 0.01412 -0.03177 0.00787 -0.03715 0.02106 C -0.03802 0.02315 -0.03784 0.02593 -0.03802 0.02847 C -0.03715 0.03403 -0.03645 0.03981 -0.03524 0.0456 C -0.03489 0.04768 -0.0335 0.04954 -0.0335 0.05162 C -0.0335 0.05903 -0.03402 0.06643 -0.03524 0.07361 C -0.03611 0.07778 -0.04461 0.08079 -0.04548 0.08102 C -0.05329 0.0831 -0.0776 0.08542 -0.08298 0.08588 C -0.08489 0.08634 -0.0868 0.08634 -0.08854 0.08704 C -0.09323 0.08912 -0.09548 0.0912 -0.09948 0.09444 C -0.09982 0.09606 -0.10069 0.09768 -0.10052 0.09931 C -0.09965 0.10718 -0.09826 0.11296 -0.09496 0.11898 C -0.09357 0.12153 -0.09166 0.12361 -0.09027 0.12616 C -0.08298 0.1412 -0.09305 0.12639 -0.08298 0.13981 C -0.08264 0.14213 -0.08177 0.14468 -0.08211 0.14699 C -0.08298 0.15231 -0.0868 0.15972 -0.09027 0.16296 C -0.09409 0.1662 -0.09843 0.16852 -0.10225 0.17153 C -0.10312 0.17222 -0.12135 0.1875 -0.12517 0.18866 C -0.13003 0.19005 -0.13507 0.18958 -0.13993 0.18981 C -0.14843 0.19236 -0.15711 0.19398 -0.16562 0.19722 C -0.16823 0.19815 -0.17448 0.20417 -0.17656 0.20694 C -0.17743 0.2081 -0.17777 0.20949 -0.17847 0.21065 C -0.18073 0.22315 -0.1802 0.21713 -0.1802 0.22917 " pathEditMode="relative" ptsTypes="AAAAAAAAAAAAAAAAAAAAAAAA">
                                      <p:cBhvr>
                                        <p:cTn id="9" dur="20000" fill="hold"/>
                                        <p:tgtEl>
                                          <p:spTgt spid="2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736FD-D551-CB6E-BFB2-57108D51B99E}"/>
            </a:ext>
          </a:extLst>
        </p:cNvPr>
        <p:cNvGrpSpPr/>
        <p:nvPr/>
      </p:nvGrpSpPr>
      <p:grpSpPr>
        <a:xfrm>
          <a:off x="0" y="0"/>
          <a:ext cx="0" cy="0"/>
          <a:chOff x="0" y="0"/>
          <a:chExt cx="0" cy="0"/>
        </a:xfrm>
      </p:grpSpPr>
      <p:pic>
        <p:nvPicPr>
          <p:cNvPr id="4" name="Image 3" descr="Une image contenant ciel, bâtiment, tour, nuit&#10;&#10;Le contenu généré par l’IA peut être incorrect.">
            <a:extLst>
              <a:ext uri="{FF2B5EF4-FFF2-40B4-BE49-F238E27FC236}">
                <a16:creationId xmlns:a16="http://schemas.microsoft.com/office/drawing/2014/main" id="{BFFC992F-DA06-75F9-8CA0-00528FA5EF8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24653" r="-2" b="-2"/>
          <a:stretch/>
        </p:blipFill>
        <p:spPr>
          <a:xfrm>
            <a:off x="20" y="1282"/>
            <a:ext cx="9143980" cy="6856718"/>
          </a:xfrm>
          <a:prstGeom prst="rect">
            <a:avLst/>
          </a:prstGeom>
        </p:spPr>
      </p:pic>
      <p:pic>
        <p:nvPicPr>
          <p:cNvPr id="5" name="Image 4" descr="Une image contenant jouet, machine, Modèle réduit, vaisseau spatial&#10;&#10;Le contenu généré par l’IA peut être incorrect.">
            <a:extLst>
              <a:ext uri="{FF2B5EF4-FFF2-40B4-BE49-F238E27FC236}">
                <a16:creationId xmlns:a16="http://schemas.microsoft.com/office/drawing/2014/main" id="{9F921292-B386-F55C-2817-F0540273ED2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rot="20578708">
            <a:off x="9330424" y="584111"/>
            <a:ext cx="2350081" cy="1625501"/>
          </a:xfrm>
          <a:prstGeom prst="rect">
            <a:avLst/>
          </a:prstGeom>
        </p:spPr>
      </p:pic>
      <p:pic>
        <p:nvPicPr>
          <p:cNvPr id="6" name="Image 5" descr="Une image contenant jouet, machine, Modèle réduit, vaisseau spatial&#10;&#10;Le contenu généré par l’IA peut être incorrect.">
            <a:extLst>
              <a:ext uri="{FF2B5EF4-FFF2-40B4-BE49-F238E27FC236}">
                <a16:creationId xmlns:a16="http://schemas.microsoft.com/office/drawing/2014/main" id="{59E9198F-BAC8-D2A0-64D5-CD9D4D88DA5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rot="20578708">
            <a:off x="10231853" y="1164528"/>
            <a:ext cx="2350081" cy="1625501"/>
          </a:xfrm>
          <a:prstGeom prst="rect">
            <a:avLst/>
          </a:prstGeom>
        </p:spPr>
      </p:pic>
      <p:pic>
        <p:nvPicPr>
          <p:cNvPr id="7" name="Image 6" descr="Une image contenant jouet, machine, Modèle réduit, vaisseau spatial&#10;&#10;Le contenu généré par l’IA peut être incorrect.">
            <a:extLst>
              <a:ext uri="{FF2B5EF4-FFF2-40B4-BE49-F238E27FC236}">
                <a16:creationId xmlns:a16="http://schemas.microsoft.com/office/drawing/2014/main" id="{91CBA2A0-6C3E-618A-9484-B757F891C12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rot="20578708">
            <a:off x="9572276" y="1705231"/>
            <a:ext cx="2350081" cy="1625501"/>
          </a:xfrm>
          <a:prstGeom prst="rect">
            <a:avLst/>
          </a:prstGeom>
        </p:spPr>
      </p:pic>
    </p:spTree>
    <p:extLst>
      <p:ext uri="{BB962C8B-B14F-4D97-AF65-F5344CB8AC3E}">
        <p14:creationId xmlns:p14="http://schemas.microsoft.com/office/powerpoint/2010/main" val="2602137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3.33333E-6 L -0.54166 0.12686 " pathEditMode="relative" rAng="0" ptsTypes="AA">
                                      <p:cBhvr>
                                        <p:cTn id="6" dur="2000" fill="hold"/>
                                        <p:tgtEl>
                                          <p:spTgt spid="5"/>
                                        </p:tgtEl>
                                        <p:attrNameLst>
                                          <p:attrName>ppt_x</p:attrName>
                                          <p:attrName>ppt_y</p:attrName>
                                        </p:attrNameLst>
                                      </p:cBhvr>
                                      <p:rCtr x="-27205" y="6319"/>
                                    </p:animMotion>
                                  </p:childTnLst>
                                </p:cTn>
                              </p:par>
                              <p:par>
                                <p:cTn id="7" presetID="42" presetClass="path" presetSubtype="0" accel="50000" decel="50000" fill="hold" nodeType="withEffect">
                                  <p:stCondLst>
                                    <p:cond delay="0"/>
                                  </p:stCondLst>
                                  <p:childTnLst>
                                    <p:animMotion origin="layout" path="M 4.16667E-6 -4.44444E-6 L -0.58004 0.18426 " pathEditMode="relative" rAng="0" ptsTypes="AA">
                                      <p:cBhvr>
                                        <p:cTn id="8" dur="2000" fill="hold"/>
                                        <p:tgtEl>
                                          <p:spTgt spid="6"/>
                                        </p:tgtEl>
                                        <p:attrNameLst>
                                          <p:attrName>ppt_x</p:attrName>
                                          <p:attrName>ppt_y</p:attrName>
                                        </p:attrNameLst>
                                      </p:cBhvr>
                                      <p:rCtr x="-29010" y="9213"/>
                                    </p:animMotion>
                                  </p:childTnLst>
                                </p:cTn>
                              </p:par>
                              <p:par>
                                <p:cTn id="9" presetID="42" presetClass="path" presetSubtype="0" accel="50000" decel="50000" fill="hold" nodeType="withEffect">
                                  <p:stCondLst>
                                    <p:cond delay="0"/>
                                  </p:stCondLst>
                                  <p:childTnLst>
                                    <p:animMotion origin="layout" path="M 2.77778E-6 3.7037E-7 L -0.40573 0.0125 " pathEditMode="relative" rAng="0" ptsTypes="AA">
                                      <p:cBhvr>
                                        <p:cTn id="10" dur="2000" fill="hold"/>
                                        <p:tgtEl>
                                          <p:spTgt spid="7"/>
                                        </p:tgtEl>
                                        <p:attrNameLst>
                                          <p:attrName>ppt_x</p:attrName>
                                          <p:attrName>ppt_y</p:attrName>
                                        </p:attrNameLst>
                                      </p:cBhvr>
                                      <p:rCtr x="-20295" y="6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02C01-CE4B-F8A0-FF72-755956C17054}"/>
            </a:ext>
          </a:extLst>
        </p:cNvPr>
        <p:cNvGrpSpPr/>
        <p:nvPr/>
      </p:nvGrpSpPr>
      <p:grpSpPr>
        <a:xfrm>
          <a:off x="0" y="0"/>
          <a:ext cx="0" cy="0"/>
          <a:chOff x="0" y="0"/>
          <a:chExt cx="0" cy="0"/>
        </a:xfrm>
      </p:grpSpPr>
      <p:pic>
        <p:nvPicPr>
          <p:cNvPr id="4" name="Espace réservé du contenu 4">
            <a:extLst>
              <a:ext uri="{FF2B5EF4-FFF2-40B4-BE49-F238E27FC236}">
                <a16:creationId xmlns:a16="http://schemas.microsoft.com/office/drawing/2014/main" id="{242178A9-9259-751C-AC6F-C97F7217CEEC}"/>
              </a:ext>
            </a:extLst>
          </p:cNvPr>
          <p:cNvPicPr>
            <a:picLocks noChangeAspect="1"/>
          </p:cNvPicPr>
          <p:nvPr/>
        </p:nvPicPr>
        <p:blipFill>
          <a:blip r:embed="rId3"/>
          <a:srcRect l="15327" r="657" b="-1"/>
          <a:stretch/>
        </p:blipFill>
        <p:spPr>
          <a:xfrm>
            <a:off x="4102001" y="2381453"/>
            <a:ext cx="630167" cy="472538"/>
          </a:xfrm>
          <a:prstGeom prst="rect">
            <a:avLst/>
          </a:prstGeom>
        </p:spPr>
      </p:pic>
      <p:pic>
        <p:nvPicPr>
          <p:cNvPr id="2" name="Image 1">
            <a:extLst>
              <a:ext uri="{FF2B5EF4-FFF2-40B4-BE49-F238E27FC236}">
                <a16:creationId xmlns:a16="http://schemas.microsoft.com/office/drawing/2014/main" id="{1C2623A7-0CAE-A2ED-A89A-54DB580435EF}"/>
              </a:ext>
            </a:extLst>
          </p:cNvPr>
          <p:cNvPicPr>
            <a:picLocks noChangeAspect="1"/>
          </p:cNvPicPr>
          <p:nvPr/>
        </p:nvPicPr>
        <p:blipFill>
          <a:blip r:embed="rId4">
            <a:duotone>
              <a:prstClr val="black"/>
              <a:schemeClr val="tx2">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3867472" y="3881587"/>
            <a:ext cx="1260203" cy="923331"/>
          </a:xfrm>
          <a:prstGeom prst="rect">
            <a:avLst/>
          </a:prstGeom>
        </p:spPr>
      </p:pic>
      <p:pic>
        <p:nvPicPr>
          <p:cNvPr id="7" name="Espace réservé du contenu 6">
            <a:extLst>
              <a:ext uri="{FF2B5EF4-FFF2-40B4-BE49-F238E27FC236}">
                <a16:creationId xmlns:a16="http://schemas.microsoft.com/office/drawing/2014/main" id="{91EB0F44-DB01-070A-EA64-A3DA0914EAC8}"/>
              </a:ext>
            </a:extLst>
          </p:cNvPr>
          <p:cNvPicPr>
            <a:picLocks noGrp="1" noChangeAspect="1"/>
          </p:cNvPicPr>
          <p:nvPr>
            <p:ph idx="1"/>
          </p:nvPr>
        </p:nvPicPr>
        <p:blipFill>
          <a:blip r:embed="rId6"/>
          <a:srcRect l="7316" r="-2" b="-2"/>
          <a:stretch/>
        </p:blipFill>
        <p:spPr>
          <a:xfrm>
            <a:off x="20" y="1282"/>
            <a:ext cx="9143980" cy="6856718"/>
          </a:xfrm>
          <a:prstGeom prst="rect">
            <a:avLst/>
          </a:prstGeom>
        </p:spPr>
      </p:pic>
      <p:pic>
        <p:nvPicPr>
          <p:cNvPr id="3" name="Image 2" descr="Une image contenant jouet, machine, Modèle réduit, vaisseau spatial&#10;&#10;Le contenu généré par l’IA peut être incorrect.">
            <a:extLst>
              <a:ext uri="{FF2B5EF4-FFF2-40B4-BE49-F238E27FC236}">
                <a16:creationId xmlns:a16="http://schemas.microsoft.com/office/drawing/2014/main" id="{8921911B-3C06-8B43-AA78-B508933312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254587" y="4091073"/>
            <a:ext cx="485968" cy="369786"/>
          </a:xfrm>
          <a:prstGeom prst="rect">
            <a:avLst/>
          </a:prstGeom>
        </p:spPr>
      </p:pic>
      <p:pic>
        <p:nvPicPr>
          <p:cNvPr id="11" name="Image 10" descr="Une image contenant jouet, machine, Modèle réduit, vaisseau spatial&#10;&#10;Le contenu généré par l’IA peut être incorrect.">
            <a:extLst>
              <a:ext uri="{FF2B5EF4-FFF2-40B4-BE49-F238E27FC236}">
                <a16:creationId xmlns:a16="http://schemas.microsoft.com/office/drawing/2014/main" id="{F9E605B2-5D89-33FC-FB83-C8C4CF0062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254587" y="4091073"/>
            <a:ext cx="485968" cy="369786"/>
          </a:xfrm>
          <a:prstGeom prst="rect">
            <a:avLst/>
          </a:prstGeom>
        </p:spPr>
      </p:pic>
      <p:pic>
        <p:nvPicPr>
          <p:cNvPr id="13" name="Image 12" descr="Une image contenant jouet, machine, Modèle réduit, vaisseau spatial&#10;&#10;Le contenu généré par l’IA peut être incorrect.">
            <a:extLst>
              <a:ext uri="{FF2B5EF4-FFF2-40B4-BE49-F238E27FC236}">
                <a16:creationId xmlns:a16="http://schemas.microsoft.com/office/drawing/2014/main" id="{E2E24E7E-72BF-1A4D-6F6E-DE2E62F0C1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246198" y="4086598"/>
            <a:ext cx="485968" cy="369786"/>
          </a:xfrm>
          <a:prstGeom prst="rect">
            <a:avLst/>
          </a:prstGeom>
        </p:spPr>
      </p:pic>
    </p:spTree>
    <p:extLst>
      <p:ext uri="{BB962C8B-B14F-4D97-AF65-F5344CB8AC3E}">
        <p14:creationId xmlns:p14="http://schemas.microsoft.com/office/powerpoint/2010/main" val="885538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069 -0.00208 L 0.00069 -0.00208 C -0.01684 -0.02431 -0.00972 -0.0169 -0.01944 -0.02662 C -0.02014 -0.02986 -0.02326 -0.04375 -0.02309 -0.0463 C -0.02274 -0.0537 -0.02014 -0.05324 -0.01667 -0.05602 C -0.01163 -0.05995 -0.01649 -0.05787 -0.00937 -0.05972 C -0.00729 -0.0625 -0.00521 -0.06574 -0.00295 -0.06829 C -0.00156 -0.06968 0.00035 -0.07014 0.00156 -0.07199 C 0.00382 -0.07477 0.00538 -0.07847 0.00712 -0.08171 C 0.01059 -0.10463 0.01129 -0.10556 0.00156 -0.14537 C -2.77778E-7 -0.15185 -0.00625 -0.1544 -0.00937 -0.15995 C -0.01111 -0.16319 -0.01285 -0.1669 -0.01493 -0.16968 C -0.01649 -0.17222 -0.01858 -0.17384 -0.02031 -0.17593 C -0.02066 -0.17708 -0.02101 -0.17847 -0.02135 -0.17963 C -0.02187 -0.18171 -0.02344 -0.18357 -0.02309 -0.18565 C -0.02066 -0.19907 -0.01962 -0.19815 -0.01302 -0.20162 C -0.01285 -0.20208 -0.00885 -0.2088 -0.00851 -0.21019 C -0.00764 -0.21296 -0.00729 -0.21597 -0.0066 -0.21875 C -0.00625 -0.21991 -0.00573 -0.22107 -0.00573 -0.22245 C -0.0059 -0.2294 -0.00694 -0.23634 -0.00746 -0.24306 " pathEditMode="relative" ptsTypes="AAAAAAAAAAAAAAAAAAAA">
                                      <p:cBhvr>
                                        <p:cTn id="6" dur="5000" fill="hold"/>
                                        <p:tgtEl>
                                          <p:spTgt spid="3"/>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2.22222E-6 4.81481E-6 L -2.22222E-6 0.00023 C -0.01493 -0.00209 -0.03159 -0.00301 -0.04531 -0.00625 C -0.04878 -0.00695 -0.046 -0.00973 -0.04826 -0.01112 C -0.05399 -0.01436 -0.06319 -0.01667 -0.06944 -0.01968 C -0.07344 -0.02153 -0.07569 -0.02385 -0.07864 -0.0257 C -0.08837 -0.04167 -0.08611 -0.03288 -0.07864 -0.0551 C -0.07812 -0.05764 -0.07864 -0.06042 -0.07569 -0.0625 C -0.06493 -0.06991 -0.04253 -0.07825 -0.02708 -0.0845 C -0.02534 -0.08658 -0.02291 -0.08866 -0.02135 -0.09075 C -0.0184 -0.09306 -0.01267 -0.09514 -0.01215 -0.09792 C -0.01041 -0.10533 -0.01146 -0.11274 -0.01493 -0.11991 C -0.01614 -0.122 -0.02014 -0.12362 -0.02413 -0.12477 C -0.03038 -0.12663 -0.03854 -0.12732 -0.04531 -0.12848 C -0.05052 -0.13056 -0.05746 -0.13195 -0.06024 -0.13473 C -0.06493 -0.13843 -0.06719 -0.14283 -0.06649 -0.147 C -0.06545 -0.15348 -0.05104 -0.16274 -0.04253 -0.1676 C -0.03958 -0.16899 -0.03559 -0.16991 -0.03333 -0.1713 C -0.02986 -0.17338 -0.0276 -0.17547 -0.02413 -0.17755 C -0.00816 -0.18727 -0.01041 -0.1838 -2.22222E-6 -0.19329 C 0.00174 -0.19468 0.00347 -0.19584 0.00347 -0.197 C 0.004 -0.21181 0.00347 -0.22639 0.00347 -0.24098 " pathEditMode="relative" rAng="0" ptsTypes="AAAAAAAAAAAAAAAAAAAAAA">
                                      <p:cBhvr>
                                        <p:cTn id="8" dur="5000" fill="hold"/>
                                        <p:tgtEl>
                                          <p:spTgt spid="13"/>
                                        </p:tgtEl>
                                        <p:attrNameLst>
                                          <p:attrName>ppt_x</p:attrName>
                                          <p:attrName>ppt_y</p:attrName>
                                        </p:attrNameLst>
                                      </p:cBhvr>
                                      <p:rCtr x="-4080" y="-12037"/>
                                    </p:animMotion>
                                  </p:childTnLst>
                                </p:cTn>
                              </p:par>
                              <p:par>
                                <p:cTn id="9" presetID="0" presetClass="path" presetSubtype="0" accel="50000" decel="50000" fill="hold" nodeType="withEffect">
                                  <p:stCondLst>
                                    <p:cond delay="0"/>
                                  </p:stCondLst>
                                  <p:childTnLst>
                                    <p:animMotion origin="layout" path="M -2.77778E-7 3.7037E-7 L -2.77778E-7 0.00023 C 0.0066 -0.00255 0.0125 -0.00556 0.01944 -0.00741 C 0.02309 -0.00857 0.02778 -0.00718 0.03108 -0.0088 C 0.03594 -0.01111 0.03993 -0.01944 0.04254 -0.02338 C 0.05104 -0.03519 0.05538 -0.03565 0.06198 -0.05278 L 0.06615 -0.0625 C 0.06129 -0.07037 0.05938 -0.07894 0.05243 -0.08588 C 0.04913 -0.08889 0.04184 -0.08889 0.03663 -0.09074 C 0.02865 -0.09352 0.0224 -0.0963 0.01528 -0.10046 C 0.01389 -0.10162 0.01285 -0.10301 0.01163 -0.10417 C 0.01493 -0.10903 0.0158 -0.11482 0.02118 -0.11875 C 0.02604 -0.12222 0.03559 -0.12176 0.04063 -0.125 L 0.05017 -0.13102 C 0.05278 -0.13611 0.05469 -0.13819 0.05434 -0.14444 C 0.05365 -0.15671 0.05365 -0.16921 0.05017 -0.18125 C 0.04948 -0.1838 0.04549 -0.18542 0.04254 -0.18727 C 0.03438 -0.19282 0.02483 -0.19745 0.01754 -0.20324 C 0.00434 -0.21343 0.01059 -0.2081 -0.00191 -0.21921 C -0.00417 -0.22315 -0.00451 -0.22454 -0.00781 -0.22894 C -0.00885 -0.23056 -0.00955 -0.23241 -0.01146 -0.2338 C -0.02326 -0.24282 -0.01371 -0.23125 -0.0191 -0.23866 " pathEditMode="relative" rAng="0" ptsTypes="AAAAAAAAAAAAAAAAAAAAAA">
                                      <p:cBhvr>
                                        <p:cTn id="10" dur="5000" fill="hold"/>
                                        <p:tgtEl>
                                          <p:spTgt spid="11"/>
                                        </p:tgtEl>
                                        <p:attrNameLst>
                                          <p:attrName>ppt_x</p:attrName>
                                          <p:attrName>ppt_y</p:attrName>
                                        </p:attrNameLst>
                                      </p:cBhvr>
                                      <p:rCtr x="2344" y="-1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D0788-9628-5FE8-4EFB-AC0875CAAE1D}"/>
            </a:ext>
          </a:extLst>
        </p:cNvPr>
        <p:cNvGrpSpPr/>
        <p:nvPr/>
      </p:nvGrpSpPr>
      <p:grpSpPr>
        <a:xfrm>
          <a:off x="0" y="0"/>
          <a:ext cx="0" cy="0"/>
          <a:chOff x="0" y="0"/>
          <a:chExt cx="0" cy="0"/>
        </a:xfrm>
      </p:grpSpPr>
      <p:pic>
        <p:nvPicPr>
          <p:cNvPr id="2" name="Espace réservé du contenu 6">
            <a:extLst>
              <a:ext uri="{FF2B5EF4-FFF2-40B4-BE49-F238E27FC236}">
                <a16:creationId xmlns:a16="http://schemas.microsoft.com/office/drawing/2014/main" id="{A2B90F4B-D983-350E-B53E-52578298BD51}"/>
              </a:ext>
            </a:extLst>
          </p:cNvPr>
          <p:cNvPicPr>
            <a:picLocks noChangeAspect="1"/>
          </p:cNvPicPr>
          <p:nvPr/>
        </p:nvPicPr>
        <p:blipFill>
          <a:blip r:embed="rId2"/>
          <a:srcRect l="7316" r="-2" b="-2"/>
          <a:stretch/>
        </p:blipFill>
        <p:spPr>
          <a:xfrm>
            <a:off x="-6971" y="1282"/>
            <a:ext cx="9143980" cy="6856718"/>
          </a:xfrm>
          <a:prstGeom prst="rect">
            <a:avLst/>
          </a:prstGeom>
        </p:spPr>
      </p:pic>
      <p:pic>
        <p:nvPicPr>
          <p:cNvPr id="5" name="Espace réservé du contenu 4">
            <a:extLst>
              <a:ext uri="{FF2B5EF4-FFF2-40B4-BE49-F238E27FC236}">
                <a16:creationId xmlns:a16="http://schemas.microsoft.com/office/drawing/2014/main" id="{E3CD1F93-04D6-9F45-3C18-9502197754CE}"/>
              </a:ext>
            </a:extLst>
          </p:cNvPr>
          <p:cNvPicPr>
            <a:picLocks noGrp="1" noChangeAspect="1"/>
          </p:cNvPicPr>
          <p:nvPr>
            <p:ph idx="1"/>
          </p:nvPr>
        </p:nvPicPr>
        <p:blipFill>
          <a:blip r:embed="rId3"/>
          <a:srcRect l="15327" r="657" b="-1"/>
          <a:stretch/>
        </p:blipFill>
        <p:spPr>
          <a:xfrm>
            <a:off x="20" y="1282"/>
            <a:ext cx="9143980" cy="6856718"/>
          </a:xfrm>
          <a:prstGeom prst="rect">
            <a:avLst/>
          </a:prstGeom>
        </p:spPr>
      </p:pic>
      <p:pic>
        <p:nvPicPr>
          <p:cNvPr id="11" name="Image 10" descr="Une image contenant jouet, machine, Modèle réduit, vaisseau spatial&#10;&#10;Le contenu généré par l’IA peut être incorrect.">
            <a:extLst>
              <a:ext uri="{FF2B5EF4-FFF2-40B4-BE49-F238E27FC236}">
                <a16:creationId xmlns:a16="http://schemas.microsoft.com/office/drawing/2014/main" id="{9D55AC81-34ED-2E88-365B-4101845F3A3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239632" y="1310444"/>
            <a:ext cx="1522930" cy="1053378"/>
          </a:xfrm>
          <a:prstGeom prst="rect">
            <a:avLst/>
          </a:prstGeom>
        </p:spPr>
      </p:pic>
      <p:pic>
        <p:nvPicPr>
          <p:cNvPr id="9" name="Espace réservé du contenu 4">
            <a:extLst>
              <a:ext uri="{FF2B5EF4-FFF2-40B4-BE49-F238E27FC236}">
                <a16:creationId xmlns:a16="http://schemas.microsoft.com/office/drawing/2014/main" id="{E04DF0EF-1455-CD68-D205-F92DE256A28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6681" b="95448" l="21422" r="90859">
                        <a14:foregroundMark x1="51062" y1="67548" x2="56140" y2="67695"/>
                        <a14:foregroundMark x1="56140" y1="67695" x2="57341" y2="63730"/>
                        <a14:foregroundMark x1="61865" y1="63142" x2="61681" y2="61968"/>
                        <a14:foregroundMark x1="56602" y1="62702" x2="56602" y2="62702"/>
                        <a14:foregroundMark x1="57525" y1="62261" x2="57525" y2="62261"/>
                        <a14:foregroundMark x1="58172" y1="61821" x2="58172" y2="61821"/>
                        <a14:foregroundMark x1="60480" y1="61968" x2="60480" y2="61968"/>
                        <a14:foregroundMark x1="56048" y1="73128" x2="21422" y2="77093"/>
                        <a14:foregroundMark x1="61219" y1="75330" x2="75808" y2="72247"/>
                        <a14:foregroundMark x1="75808" y1="72247" x2="80425" y2="72834"/>
                        <a14:foregroundMark x1="56325" y1="77680" x2="43767" y2="77974"/>
                        <a14:foregroundMark x1="49012" y1="59738" x2="48938" y2="69310"/>
                        <a14:foregroundMark x1="49030" y1="57416" x2="49017" y2="59154"/>
                        <a14:foregroundMark x1="47461" y1="56681" x2="47461" y2="68135"/>
                        <a14:foregroundMark x1="59741" y1="66520" x2="59741" y2="66520"/>
                        <a14:backgroundMark x1="50693" y1="58297" x2="51339" y2="61380"/>
                        <a14:backgroundMark x1="53924" y1="59765" x2="57156" y2="60646"/>
                        <a14:backgroundMark x1="59649" y1="62555" x2="59464" y2="61821"/>
                      </a14:backgroundRemoval>
                    </a14:imgEffect>
                  </a14:imgLayer>
                </a14:imgProps>
              </a:ext>
            </a:extLst>
          </a:blip>
          <a:srcRect l="15327" t="55045" r="657"/>
          <a:stretch/>
        </p:blipFill>
        <p:spPr>
          <a:xfrm>
            <a:off x="-4234" y="3774332"/>
            <a:ext cx="9143980" cy="3082386"/>
          </a:xfrm>
          <a:prstGeom prst="rect">
            <a:avLst/>
          </a:prstGeom>
        </p:spPr>
      </p:pic>
      <p:sp>
        <p:nvSpPr>
          <p:cNvPr id="12" name="Rectangle 11">
            <a:extLst>
              <a:ext uri="{FF2B5EF4-FFF2-40B4-BE49-F238E27FC236}">
                <a16:creationId xmlns:a16="http://schemas.microsoft.com/office/drawing/2014/main" id="{8B24195A-C1E5-9D0E-5371-9D136EEAA42C}"/>
              </a:ext>
            </a:extLst>
          </p:cNvPr>
          <p:cNvSpPr/>
          <p:nvPr/>
        </p:nvSpPr>
        <p:spPr>
          <a:xfrm>
            <a:off x="1856449" y="5710535"/>
            <a:ext cx="5431102" cy="923330"/>
          </a:xfrm>
          <a:prstGeom prst="rect">
            <a:avLst/>
          </a:prstGeom>
          <a:noFill/>
        </p:spPr>
        <p:txBody>
          <a:bodyPr wrap="none" lIns="91440" tIns="45720" rIns="91440" bIns="45720">
            <a:spAutoFit/>
          </a:bodyPr>
          <a:lstStyle/>
          <a:p>
            <a:pPr algn="ctr"/>
            <a:r>
              <a:rPr lang="fr-FR" sz="5400" dirty="0">
                <a:ln w="0"/>
                <a:solidFill>
                  <a:srgbClr val="FFFF99"/>
                </a:solidFill>
                <a:effectLst>
                  <a:reflection blurRad="6350" stA="53000" endA="300" endPos="35500" dir="5400000" sy="-90000" algn="bl" rotWithShape="0"/>
                </a:effectLst>
              </a:rPr>
              <a:t>Retour à Camelot</a:t>
            </a:r>
          </a:p>
        </p:txBody>
      </p:sp>
    </p:spTree>
    <p:extLst>
      <p:ext uri="{BB962C8B-B14F-4D97-AF65-F5344CB8AC3E}">
        <p14:creationId xmlns:p14="http://schemas.microsoft.com/office/powerpoint/2010/main" val="251146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0" fill="hold"/>
                                        <p:tgtEl>
                                          <p:spTgt spid="12"/>
                                        </p:tgtEl>
                                        <p:attrNameLst>
                                          <p:attrName>ppt_w</p:attrName>
                                        </p:attrNameLst>
                                      </p:cBhvr>
                                      <p:tavLst>
                                        <p:tav tm="0">
                                          <p:val>
                                            <p:strVal val="#ppt_w*0.70"/>
                                          </p:val>
                                        </p:tav>
                                        <p:tav tm="100000">
                                          <p:val>
                                            <p:strVal val="#ppt_w"/>
                                          </p:val>
                                        </p:tav>
                                      </p:tavLst>
                                    </p:anim>
                                    <p:anim calcmode="lin" valueType="num">
                                      <p:cBhvr>
                                        <p:cTn id="8" dur="5000" fill="hold"/>
                                        <p:tgtEl>
                                          <p:spTgt spid="12"/>
                                        </p:tgtEl>
                                        <p:attrNameLst>
                                          <p:attrName>ppt_h</p:attrName>
                                        </p:attrNameLst>
                                      </p:cBhvr>
                                      <p:tavLst>
                                        <p:tav tm="0">
                                          <p:val>
                                            <p:strVal val="#ppt_h"/>
                                          </p:val>
                                        </p:tav>
                                        <p:tav tm="100000">
                                          <p:val>
                                            <p:strVal val="#ppt_h"/>
                                          </p:val>
                                        </p:tav>
                                      </p:tavLst>
                                    </p:anim>
                                    <p:animEffect transition="in" filter="fade">
                                      <p:cBhvr>
                                        <p:cTn id="9" dur="5000"/>
                                        <p:tgtEl>
                                          <p:spTgt spid="12"/>
                                        </p:tgtEl>
                                      </p:cBhvr>
                                    </p:animEffect>
                                  </p:childTnLst>
                                </p:cTn>
                              </p:par>
                              <p:par>
                                <p:cTn id="10" presetID="50" presetClass="path" presetSubtype="0" accel="50000" decel="50000" fill="hold" nodeType="withEffect">
                                  <p:stCondLst>
                                    <p:cond delay="4000"/>
                                  </p:stCondLst>
                                  <p:childTnLst>
                                    <p:animMotion origin="layout" path="M 0 -4.07407E-6 L -0.31562 -4.07407E-6 C -0.45712 -4.07407E-6 -0.6309 0.12037 -0.6309 0.21829 L -0.6309 0.43704 " pathEditMode="relative" rAng="0" ptsTypes="AAAA">
                                      <p:cBhvr>
                                        <p:cTn id="11" dur="10000" fill="hold"/>
                                        <p:tgtEl>
                                          <p:spTgt spid="11"/>
                                        </p:tgtEl>
                                        <p:attrNameLst>
                                          <p:attrName>ppt_x</p:attrName>
                                          <p:attrName>ppt_y</p:attrName>
                                        </p:attrNameLst>
                                      </p:cBhvr>
                                      <p:rCtr x="-31545" y="2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lz="http://schemas.microsoft.com/office/powerpoint/2016/slidezoom" Requires="pslz">
          <p:graphicFrame>
            <p:nvGraphicFramePr>
              <p:cNvPr id="21" name="Zoom de diapositive 20">
                <a:extLst>
                  <a:ext uri="{FF2B5EF4-FFF2-40B4-BE49-F238E27FC236}">
                    <a16:creationId xmlns:a16="http://schemas.microsoft.com/office/drawing/2014/main" id="{3A42D414-5248-79DA-7863-9DC07B389C2F}"/>
                  </a:ext>
                </a:extLst>
              </p:cNvPr>
              <p:cNvGraphicFramePr>
                <a:graphicFrameLocks noChangeAspect="1"/>
              </p:cNvGraphicFramePr>
              <p:nvPr>
                <p:extLst>
                  <p:ext uri="{D42A27DB-BD31-4B8C-83A1-F6EECF244321}">
                    <p14:modId xmlns:p14="http://schemas.microsoft.com/office/powerpoint/2010/main" val="1801514266"/>
                  </p:ext>
                </p:extLst>
              </p:nvPr>
            </p:nvGraphicFramePr>
            <p:xfrm>
              <a:off x="4859880" y="420464"/>
              <a:ext cx="989730" cy="1010349"/>
            </p:xfrm>
            <a:graphic>
              <a:graphicData uri="http://schemas.microsoft.com/office/powerpoint/2016/slidezoom">
                <pslz:sldZm>
                  <pslz:sldZmObj sldId="307" cId="52522456">
                    <pslz:zmPr id="{B0ADC42C-2401-4145-B59B-AA58F669E390}" imageType="cover">
                      <p166:blipFill xmlns:p166="http://schemas.microsoft.com/office/powerpoint/2016/6/main">
                        <a:blip r:embed="rId2">
                          <a:extLst>
                            <a:ext uri="{28A0092B-C50C-407E-A947-70E740481C1C}">
                              <a14:useLocalDpi xmlns:a14="http://schemas.microsoft.com/office/drawing/2010/main" val="0"/>
                            </a:ext>
                          </a:extLst>
                        </a:blip>
                        <a:stretch>
                          <a:fillRect/>
                        </a:stretch>
                      </p166:blipFill>
                      <p166:spPr xmlns:p166="http://schemas.microsoft.com/office/powerpoint/2016/6/main">
                        <a:xfrm>
                          <a:off x="0" y="0"/>
                          <a:ext cx="989730" cy="10103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166:spPr>
                    </pslz:zmPr>
                  </pslz:sldZmObj>
                </pslz:sldZm>
              </a:graphicData>
            </a:graphic>
          </p:graphicFrame>
        </mc:Choice>
        <mc:Fallback>
          <p:pic>
            <p:nvPicPr>
              <p:cNvPr id="21" name="Zoom de diapositive 20">
                <a:hlinkClick r:id="rId3" action="ppaction://hlinksldjump"/>
                <a:extLst>
                  <a:ext uri="{FF2B5EF4-FFF2-40B4-BE49-F238E27FC236}">
                    <a16:creationId xmlns:a16="http://schemas.microsoft.com/office/drawing/2014/main" id="{3A42D414-5248-79DA-7863-9DC07B389C2F}"/>
                  </a:ext>
                </a:extLst>
              </p:cNvPr>
              <p:cNvPicPr>
                <a:picLocks noGrp="1" noRot="1" noChangeAspect="1" noMove="1" noResize="1" noEditPoints="1" noAdjustHandles="1" noChangeArrowheads="1" noChangeShapeType="1"/>
              </p:cNvPicPr>
              <p:nvPr/>
            </p:nvPicPr>
            <p:blipFill>
              <a:blip r:embed="rId2">
                <a:extLst>
                  <a:ext uri="{28A0092B-C50C-407E-A947-70E740481C1C}">
                    <a14:useLocalDpi xmlns:a14="http://schemas.microsoft.com/office/drawing/2010/main" val="0"/>
                  </a:ext>
                </a:extLst>
              </a:blip>
              <a:stretch>
                <a:fillRect/>
              </a:stretch>
            </p:blipFill>
            <p:spPr>
              <a:xfrm>
                <a:off x="4859880" y="420464"/>
                <a:ext cx="989730" cy="10103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mc:Fallback>
      </mc:AlternateContent>
      <mc:AlternateContent xmlns:mc="http://schemas.openxmlformats.org/markup-compatibility/2006">
        <mc:Choice xmlns:pslz="http://schemas.microsoft.com/office/powerpoint/2016/slidezoom" Requires="pslz">
          <p:graphicFrame>
            <p:nvGraphicFramePr>
              <p:cNvPr id="23" name="Zoom de diapositive 22">
                <a:extLst>
                  <a:ext uri="{FF2B5EF4-FFF2-40B4-BE49-F238E27FC236}">
                    <a16:creationId xmlns:a16="http://schemas.microsoft.com/office/drawing/2014/main" id="{AA36B9E0-A0E5-0670-A5A6-DE6A2F938E55}"/>
                  </a:ext>
                </a:extLst>
              </p:cNvPr>
              <p:cNvGraphicFramePr>
                <a:graphicFrameLocks noChangeAspect="1"/>
              </p:cNvGraphicFramePr>
              <p:nvPr>
                <p:extLst>
                  <p:ext uri="{D42A27DB-BD31-4B8C-83A1-F6EECF244321}">
                    <p14:modId xmlns:p14="http://schemas.microsoft.com/office/powerpoint/2010/main" val="948311101"/>
                  </p:ext>
                </p:extLst>
              </p:nvPr>
            </p:nvGraphicFramePr>
            <p:xfrm>
              <a:off x="2064303" y="1183420"/>
              <a:ext cx="764574" cy="1296891"/>
            </p:xfrm>
            <a:graphic>
              <a:graphicData uri="http://schemas.microsoft.com/office/powerpoint/2016/slidezoom">
                <pslz:sldZm>
                  <pslz:sldZmObj sldId="290" cId="1806133026">
                    <pslz:zmPr id="{1FDDC397-59AF-4806-ADF8-CE0A57F9B1FC}" imageType="cover">
                      <p166:blipFill xmlns:p166="http://schemas.microsoft.com/office/powerpoint/2016/6/main">
                        <a:blip r:embed="rId4">
                          <a:extLst>
                            <a:ext uri="{28A0092B-C50C-407E-A947-70E740481C1C}">
                              <a14:useLocalDpi xmlns:a14="http://schemas.microsoft.com/office/drawing/2010/main" val="0"/>
                            </a:ext>
                          </a:extLst>
                        </a:blip>
                        <a:stretch>
                          <a:fillRect/>
                        </a:stretch>
                      </p166:blipFill>
                      <p166:spPr xmlns:p166="http://schemas.microsoft.com/office/powerpoint/2016/6/main">
                        <a:xfrm>
                          <a:off x="0" y="0"/>
                          <a:ext cx="764574" cy="129689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166:spPr>
                    </pslz:zmPr>
                  </pslz:sldZmObj>
                </pslz:sldZm>
              </a:graphicData>
            </a:graphic>
          </p:graphicFrame>
        </mc:Choice>
        <mc:Fallback>
          <p:pic>
            <p:nvPicPr>
              <p:cNvPr id="23" name="Zoom de diapositive 22">
                <a:hlinkClick r:id="rId5" action="ppaction://hlinksldjump"/>
                <a:extLst>
                  <a:ext uri="{FF2B5EF4-FFF2-40B4-BE49-F238E27FC236}">
                    <a16:creationId xmlns:a16="http://schemas.microsoft.com/office/drawing/2014/main" id="{AA36B9E0-A0E5-0670-A5A6-DE6A2F938E55}"/>
                  </a:ext>
                </a:extLst>
              </p:cNvPr>
              <p:cNvPicPr>
                <a:picLocks noGrp="1" noRot="1" noChangeAspect="1" noMove="1" noResize="1" noEditPoints="1" noAdjustHandles="1" noChangeArrowheads="1" noChangeShapeType="1"/>
              </p:cNvPicPr>
              <p:nvPr/>
            </p:nvPicPr>
            <p:blipFill>
              <a:blip r:embed="rId4">
                <a:extLst>
                  <a:ext uri="{28A0092B-C50C-407E-A947-70E740481C1C}">
                    <a14:useLocalDpi xmlns:a14="http://schemas.microsoft.com/office/drawing/2010/main" val="0"/>
                  </a:ext>
                </a:extLst>
              </a:blip>
              <a:stretch>
                <a:fillRect/>
              </a:stretch>
            </p:blipFill>
            <p:spPr>
              <a:xfrm>
                <a:off x="2064303" y="1183420"/>
                <a:ext cx="764574" cy="129689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mc:Fallback>
      </mc:AlternateContent>
      <mc:AlternateContent xmlns:mc="http://schemas.openxmlformats.org/markup-compatibility/2006">
        <mc:Choice xmlns:pslz="http://schemas.microsoft.com/office/powerpoint/2016/slidezoom" Requires="pslz">
          <p:graphicFrame>
            <p:nvGraphicFramePr>
              <p:cNvPr id="25" name="Zoom de diapositive 24">
                <a:extLst>
                  <a:ext uri="{FF2B5EF4-FFF2-40B4-BE49-F238E27FC236}">
                    <a16:creationId xmlns:a16="http://schemas.microsoft.com/office/drawing/2014/main" id="{5518F809-E63E-5669-C949-37680AAB1C41}"/>
                  </a:ext>
                </a:extLst>
              </p:cNvPr>
              <p:cNvGraphicFramePr>
                <a:graphicFrameLocks noChangeAspect="1"/>
              </p:cNvGraphicFramePr>
              <p:nvPr>
                <p:extLst>
                  <p:ext uri="{D42A27DB-BD31-4B8C-83A1-F6EECF244321}">
                    <p14:modId xmlns:p14="http://schemas.microsoft.com/office/powerpoint/2010/main" val="3674849217"/>
                  </p:ext>
                </p:extLst>
              </p:nvPr>
            </p:nvGraphicFramePr>
            <p:xfrm>
              <a:off x="6184986" y="1183420"/>
              <a:ext cx="810276" cy="1230245"/>
            </p:xfrm>
            <a:graphic>
              <a:graphicData uri="http://schemas.microsoft.com/office/powerpoint/2016/slidezoom">
                <pslz:sldZm>
                  <pslz:sldZmObj sldId="292" cId="3127586172">
                    <pslz:zmPr id="{EA2D18BF-F75D-49D0-95D0-81E2C12780EB}" imageType="cover" showBg="0">
                      <p166:blipFill xmlns:p166="http://schemas.microsoft.com/office/powerpoint/2016/6/main">
                        <a:blip r:embed="rId6">
                          <a:extLst>
                            <a:ext uri="{28A0092B-C50C-407E-A947-70E740481C1C}">
                              <a14:useLocalDpi xmlns:a14="http://schemas.microsoft.com/office/drawing/2010/main" val="0"/>
                            </a:ext>
                          </a:extLst>
                        </a:blip>
                        <a:stretch>
                          <a:fillRect/>
                        </a:stretch>
                      </p166:blipFill>
                      <p166:spPr xmlns:p166="http://schemas.microsoft.com/office/powerpoint/2016/6/main">
                        <a:xfrm>
                          <a:off x="0" y="0"/>
                          <a:ext cx="810276" cy="12302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166:spPr>
                    </pslz:zmPr>
                  </pslz:sldZmObj>
                </pslz:sldZm>
              </a:graphicData>
            </a:graphic>
          </p:graphicFrame>
        </mc:Choice>
        <mc:Fallback>
          <p:pic>
            <p:nvPicPr>
              <p:cNvPr id="25" name="Zoom de diapositive 24">
                <a:hlinkClick r:id="rId7" action="ppaction://hlinksldjump"/>
                <a:extLst>
                  <a:ext uri="{FF2B5EF4-FFF2-40B4-BE49-F238E27FC236}">
                    <a16:creationId xmlns:a16="http://schemas.microsoft.com/office/drawing/2014/main" id="{5518F809-E63E-5669-C949-37680AAB1C41}"/>
                  </a:ext>
                </a:extLst>
              </p:cNvPr>
              <p:cNvPicPr>
                <a:picLocks noGrp="1" noRot="1" noChangeAspect="1" noMove="1" noResize="1" noEditPoints="1" noAdjustHandles="1" noChangeArrowheads="1" noChangeShapeType="1"/>
              </p:cNvPicPr>
              <p:nvPr/>
            </p:nvPicPr>
            <p:blipFill>
              <a:blip r:embed="rId6">
                <a:extLst>
                  <a:ext uri="{28A0092B-C50C-407E-A947-70E740481C1C}">
                    <a14:useLocalDpi xmlns:a14="http://schemas.microsoft.com/office/drawing/2010/main" val="0"/>
                  </a:ext>
                </a:extLst>
              </a:blip>
              <a:stretch>
                <a:fillRect/>
              </a:stretch>
            </p:blipFill>
            <p:spPr>
              <a:xfrm>
                <a:off x="6184986" y="1183420"/>
                <a:ext cx="810276" cy="12302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mc:Fallback>
      </mc:AlternateContent>
      <mc:AlternateContent xmlns:mc="http://schemas.openxmlformats.org/markup-compatibility/2006">
        <mc:Choice xmlns:pslz="http://schemas.microsoft.com/office/powerpoint/2016/slidezoom" Requires="pslz">
          <p:graphicFrame>
            <p:nvGraphicFramePr>
              <p:cNvPr id="27" name="Zoom de diapositive 26">
                <a:extLst>
                  <a:ext uri="{FF2B5EF4-FFF2-40B4-BE49-F238E27FC236}">
                    <a16:creationId xmlns:a16="http://schemas.microsoft.com/office/drawing/2014/main" id="{93312437-D83B-866C-77F8-BC9155216A81}"/>
                  </a:ext>
                </a:extLst>
              </p:cNvPr>
              <p:cNvGraphicFramePr>
                <a:graphicFrameLocks noChangeAspect="1"/>
              </p:cNvGraphicFramePr>
              <p:nvPr>
                <p:extLst>
                  <p:ext uri="{D42A27DB-BD31-4B8C-83A1-F6EECF244321}">
                    <p14:modId xmlns:p14="http://schemas.microsoft.com/office/powerpoint/2010/main" val="869966376"/>
                  </p:ext>
                </p:extLst>
              </p:nvPr>
            </p:nvGraphicFramePr>
            <p:xfrm>
              <a:off x="3291519" y="373323"/>
              <a:ext cx="810275" cy="1249371"/>
            </p:xfrm>
            <a:graphic>
              <a:graphicData uri="http://schemas.microsoft.com/office/powerpoint/2016/slidezoom">
                <pslz:sldZm>
                  <pslz:sldZmObj sldId="305" cId="1971248299">
                    <pslz:zmPr id="{E14001CB-BFD4-4C97-9398-651CD252ABB8}" imageType="cover">
                      <p166:blipFill xmlns:p166="http://schemas.microsoft.com/office/powerpoint/2016/6/main">
                        <a:blip r:embed="rId8">
                          <a:extLst>
                            <a:ext uri="{28A0092B-C50C-407E-A947-70E740481C1C}">
                              <a14:useLocalDpi xmlns:a14="http://schemas.microsoft.com/office/drawing/2010/main" val="0"/>
                            </a:ext>
                          </a:extLst>
                        </a:blip>
                        <a:stretch>
                          <a:fillRect/>
                        </a:stretch>
                      </p166:blipFill>
                      <p166:spPr xmlns:p166="http://schemas.microsoft.com/office/powerpoint/2016/6/main">
                        <a:xfrm>
                          <a:off x="0" y="0"/>
                          <a:ext cx="810275" cy="12493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166:spPr>
                    </pslz:zmPr>
                  </pslz:sldZmObj>
                </pslz:sldZm>
              </a:graphicData>
            </a:graphic>
          </p:graphicFrame>
        </mc:Choice>
        <mc:Fallback>
          <p:pic>
            <p:nvPicPr>
              <p:cNvPr id="27" name="Zoom de diapositive 26">
                <a:hlinkClick r:id="rId9" action="ppaction://hlinksldjump"/>
                <a:extLst>
                  <a:ext uri="{FF2B5EF4-FFF2-40B4-BE49-F238E27FC236}">
                    <a16:creationId xmlns:a16="http://schemas.microsoft.com/office/drawing/2014/main" id="{93312437-D83B-866C-77F8-BC9155216A81}"/>
                  </a:ext>
                </a:extLst>
              </p:cNvPr>
              <p:cNvPicPr>
                <a:picLocks noGrp="1" noRot="1" noChangeAspect="1" noMove="1" noResize="1" noEditPoints="1" noAdjustHandles="1" noChangeArrowheads="1" noChangeShapeType="1"/>
              </p:cNvPicPr>
              <p:nvPr/>
            </p:nvPicPr>
            <p:blipFill>
              <a:blip r:embed="rId8">
                <a:extLst>
                  <a:ext uri="{28A0092B-C50C-407E-A947-70E740481C1C}">
                    <a14:useLocalDpi xmlns:a14="http://schemas.microsoft.com/office/drawing/2010/main" val="0"/>
                  </a:ext>
                </a:extLst>
              </a:blip>
              <a:stretch>
                <a:fillRect/>
              </a:stretch>
            </p:blipFill>
            <p:spPr>
              <a:xfrm>
                <a:off x="3291519" y="373323"/>
                <a:ext cx="810275" cy="12493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mc:Fallback>
      </mc:AlternateContent>
      <mc:AlternateContent xmlns:mc="http://schemas.openxmlformats.org/markup-compatibility/2006">
        <mc:Choice xmlns:pslz="http://schemas.microsoft.com/office/powerpoint/2016/slidezoom" Requires="pslz">
          <p:graphicFrame>
            <p:nvGraphicFramePr>
              <p:cNvPr id="29" name="Zoom de diapositive 28">
                <a:extLst>
                  <a:ext uri="{FF2B5EF4-FFF2-40B4-BE49-F238E27FC236}">
                    <a16:creationId xmlns:a16="http://schemas.microsoft.com/office/drawing/2014/main" id="{94D265D5-2DD8-A145-1B2F-3D4055BBE854}"/>
                  </a:ext>
                </a:extLst>
              </p:cNvPr>
              <p:cNvGraphicFramePr>
                <a:graphicFrameLocks noChangeAspect="1"/>
              </p:cNvGraphicFramePr>
              <p:nvPr>
                <p:extLst>
                  <p:ext uri="{D42A27DB-BD31-4B8C-83A1-F6EECF244321}">
                    <p14:modId xmlns:p14="http://schemas.microsoft.com/office/powerpoint/2010/main" val="218177790"/>
                  </p:ext>
                </p:extLst>
              </p:nvPr>
            </p:nvGraphicFramePr>
            <p:xfrm>
              <a:off x="1401519" y="2764828"/>
              <a:ext cx="861421" cy="1106105"/>
            </p:xfrm>
            <a:graphic>
              <a:graphicData uri="http://schemas.microsoft.com/office/powerpoint/2016/slidezoom">
                <pslz:sldZm>
                  <pslz:sldZmObj sldId="308" cId="3424283918">
                    <pslz:zmPr id="{83A2CEBF-C255-4087-8A87-2C06FA980137}" imageType="cover">
                      <p166:blipFill xmlns:p166="http://schemas.microsoft.com/office/powerpoint/2016/6/main">
                        <a:blip r:embed="rId10">
                          <a:extLst>
                            <a:ext uri="{28A0092B-C50C-407E-A947-70E740481C1C}">
                              <a14:useLocalDpi xmlns:a14="http://schemas.microsoft.com/office/drawing/2010/main" val="0"/>
                            </a:ext>
                          </a:extLst>
                        </a:blip>
                        <a:stretch>
                          <a:fillRect/>
                        </a:stretch>
                      </p166:blipFill>
                      <p166:spPr xmlns:p166="http://schemas.microsoft.com/office/powerpoint/2016/6/main">
                        <a:xfrm>
                          <a:off x="0" y="0"/>
                          <a:ext cx="861421" cy="11061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166:spPr>
                    </pslz:zmPr>
                  </pslz:sldZmObj>
                </pslz:sldZm>
              </a:graphicData>
            </a:graphic>
          </p:graphicFrame>
        </mc:Choice>
        <mc:Fallback>
          <p:pic>
            <p:nvPicPr>
              <p:cNvPr id="29" name="Zoom de diapositive 28">
                <a:hlinkClick r:id="rId11" action="ppaction://hlinksldjump"/>
                <a:extLst>
                  <a:ext uri="{FF2B5EF4-FFF2-40B4-BE49-F238E27FC236}">
                    <a16:creationId xmlns:a16="http://schemas.microsoft.com/office/drawing/2014/main" id="{94D265D5-2DD8-A145-1B2F-3D4055BBE854}"/>
                  </a:ext>
                </a:extLst>
              </p:cNvPr>
              <p:cNvPicPr>
                <a:picLocks noGrp="1" noRot="1" noChangeAspect="1" noMove="1" noResize="1" noEditPoints="1" noAdjustHandles="1" noChangeArrowheads="1" noChangeShapeType="1"/>
              </p:cNvPicPr>
              <p:nvPr/>
            </p:nvPicPr>
            <p:blipFill>
              <a:blip r:embed="rId10">
                <a:extLst>
                  <a:ext uri="{28A0092B-C50C-407E-A947-70E740481C1C}">
                    <a14:useLocalDpi xmlns:a14="http://schemas.microsoft.com/office/drawing/2010/main" val="0"/>
                  </a:ext>
                </a:extLst>
              </a:blip>
              <a:stretch>
                <a:fillRect/>
              </a:stretch>
            </p:blipFill>
            <p:spPr>
              <a:xfrm>
                <a:off x="1401519" y="2764828"/>
                <a:ext cx="861421" cy="11061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mc:Fallback>
      </mc:AlternateContent>
      <mc:AlternateContent xmlns:mc="http://schemas.openxmlformats.org/markup-compatibility/2006">
        <mc:Choice xmlns:pslz="http://schemas.microsoft.com/office/powerpoint/2016/slidezoom" Requires="pslz">
          <p:graphicFrame>
            <p:nvGraphicFramePr>
              <p:cNvPr id="31" name="Zoom de diapositive 30">
                <a:extLst>
                  <a:ext uri="{FF2B5EF4-FFF2-40B4-BE49-F238E27FC236}">
                    <a16:creationId xmlns:a16="http://schemas.microsoft.com/office/drawing/2014/main" id="{CB031AE1-C2EE-1529-6DAB-003442FA17E9}"/>
                  </a:ext>
                </a:extLst>
              </p:cNvPr>
              <p:cNvGraphicFramePr>
                <a:graphicFrameLocks noChangeAspect="1"/>
              </p:cNvGraphicFramePr>
              <p:nvPr>
                <p:extLst>
                  <p:ext uri="{D42A27DB-BD31-4B8C-83A1-F6EECF244321}">
                    <p14:modId xmlns:p14="http://schemas.microsoft.com/office/powerpoint/2010/main" val="1113105843"/>
                  </p:ext>
                </p:extLst>
              </p:nvPr>
            </p:nvGraphicFramePr>
            <p:xfrm>
              <a:off x="2262940" y="4155450"/>
              <a:ext cx="964424" cy="1010349"/>
            </p:xfrm>
            <a:graphic>
              <a:graphicData uri="http://schemas.microsoft.com/office/powerpoint/2016/slidezoom">
                <pslz:sldZm>
                  <pslz:sldZmObj sldId="309" cId="2476418339">
                    <pslz:zmPr id="{D5D28AAB-C9ED-4A9F-90CD-8EE70501722B}" imageType="cover">
                      <p166:blipFill xmlns:p166="http://schemas.microsoft.com/office/powerpoint/2016/6/main">
                        <a:blip r:embed="rId12">
                          <a:extLst>
                            <a:ext uri="{28A0092B-C50C-407E-A947-70E740481C1C}">
                              <a14:useLocalDpi xmlns:a14="http://schemas.microsoft.com/office/drawing/2010/main" val="0"/>
                            </a:ext>
                          </a:extLst>
                        </a:blip>
                        <a:stretch>
                          <a:fillRect/>
                        </a:stretch>
                      </p166:blipFill>
                      <p166:spPr xmlns:p166="http://schemas.microsoft.com/office/powerpoint/2016/6/main">
                        <a:xfrm>
                          <a:off x="0" y="0"/>
                          <a:ext cx="964424" cy="10103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166:spPr>
                    </pslz:zmPr>
                  </pslz:sldZmObj>
                </pslz:sldZm>
              </a:graphicData>
            </a:graphic>
          </p:graphicFrame>
        </mc:Choice>
        <mc:Fallback>
          <p:pic>
            <p:nvPicPr>
              <p:cNvPr id="31" name="Zoom de diapositive 30">
                <a:hlinkClick r:id="rId13" action="ppaction://hlinksldjump"/>
                <a:extLst>
                  <a:ext uri="{FF2B5EF4-FFF2-40B4-BE49-F238E27FC236}">
                    <a16:creationId xmlns:a16="http://schemas.microsoft.com/office/drawing/2014/main" id="{CB031AE1-C2EE-1529-6DAB-003442FA17E9}"/>
                  </a:ext>
                </a:extLst>
              </p:cNvPr>
              <p:cNvPicPr>
                <a:picLocks noGrp="1" noRot="1" noChangeAspect="1" noMove="1" noResize="1" noEditPoints="1" noAdjustHandles="1" noChangeArrowheads="1" noChangeShapeType="1"/>
              </p:cNvPicPr>
              <p:nvPr/>
            </p:nvPicPr>
            <p:blipFill>
              <a:blip r:embed="rId12">
                <a:extLst>
                  <a:ext uri="{28A0092B-C50C-407E-A947-70E740481C1C}">
                    <a14:useLocalDpi xmlns:a14="http://schemas.microsoft.com/office/drawing/2010/main" val="0"/>
                  </a:ext>
                </a:extLst>
              </a:blip>
              <a:stretch>
                <a:fillRect/>
              </a:stretch>
            </p:blipFill>
            <p:spPr>
              <a:xfrm>
                <a:off x="2262940" y="4155450"/>
                <a:ext cx="964424" cy="10103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mc:Fallback>
      </mc:AlternateContent>
      <mc:AlternateContent xmlns:mc="http://schemas.openxmlformats.org/markup-compatibility/2006">
        <mc:Choice xmlns:pslz="http://schemas.microsoft.com/office/powerpoint/2016/slidezoom" Requires="pslz">
          <p:graphicFrame>
            <p:nvGraphicFramePr>
              <p:cNvPr id="33" name="Zoom de diapositive 32">
                <a:extLst>
                  <a:ext uri="{FF2B5EF4-FFF2-40B4-BE49-F238E27FC236}">
                    <a16:creationId xmlns:a16="http://schemas.microsoft.com/office/drawing/2014/main" id="{F9ED03A8-699E-2401-ED75-A204A38139F0}"/>
                  </a:ext>
                </a:extLst>
              </p:cNvPr>
              <p:cNvGraphicFramePr>
                <a:graphicFrameLocks noChangeAspect="1"/>
              </p:cNvGraphicFramePr>
              <p:nvPr>
                <p:extLst>
                  <p:ext uri="{D42A27DB-BD31-4B8C-83A1-F6EECF244321}">
                    <p14:modId xmlns:p14="http://schemas.microsoft.com/office/powerpoint/2010/main" val="2000373662"/>
                  </p:ext>
                </p:extLst>
              </p:nvPr>
            </p:nvGraphicFramePr>
            <p:xfrm>
              <a:off x="6594640" y="2718260"/>
              <a:ext cx="824935" cy="1010349"/>
            </p:xfrm>
            <a:graphic>
              <a:graphicData uri="http://schemas.microsoft.com/office/powerpoint/2016/slidezoom">
                <pslz:sldZm>
                  <pslz:sldZmObj sldId="310" cId="2466353517">
                    <pslz:zmPr id="{35A4DE45-697F-42A0-A79B-5C078A997C0E}" imageType="cover">
                      <p166:blipFill xmlns:p166="http://schemas.microsoft.com/office/powerpoint/2016/6/main">
                        <a:blip r:embed="rId14">
                          <a:extLst>
                            <a:ext uri="{28A0092B-C50C-407E-A947-70E740481C1C}">
                              <a14:useLocalDpi xmlns:a14="http://schemas.microsoft.com/office/drawing/2010/main" val="0"/>
                            </a:ext>
                          </a:extLst>
                        </a:blip>
                        <a:stretch>
                          <a:fillRect/>
                        </a:stretch>
                      </p166:blipFill>
                      <p166:spPr xmlns:p166="http://schemas.microsoft.com/office/powerpoint/2016/6/main">
                        <a:xfrm>
                          <a:off x="0" y="0"/>
                          <a:ext cx="824935" cy="10103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166:spPr>
                    </pslz:zmPr>
                  </pslz:sldZmObj>
                </pslz:sldZm>
              </a:graphicData>
            </a:graphic>
          </p:graphicFrame>
        </mc:Choice>
        <mc:Fallback>
          <p:pic>
            <p:nvPicPr>
              <p:cNvPr id="33" name="Zoom de diapositive 32">
                <a:hlinkClick r:id="rId15" action="ppaction://hlinksldjump"/>
                <a:extLst>
                  <a:ext uri="{FF2B5EF4-FFF2-40B4-BE49-F238E27FC236}">
                    <a16:creationId xmlns:a16="http://schemas.microsoft.com/office/drawing/2014/main" id="{F9ED03A8-699E-2401-ED75-A204A38139F0}"/>
                  </a:ext>
                </a:extLst>
              </p:cNvPr>
              <p:cNvPicPr>
                <a:picLocks noGrp="1" noRot="1" noChangeAspect="1" noMove="1" noResize="1" noEditPoints="1" noAdjustHandles="1" noChangeArrowheads="1" noChangeShapeType="1"/>
              </p:cNvPicPr>
              <p:nvPr/>
            </p:nvPicPr>
            <p:blipFill>
              <a:blip r:embed="rId14">
                <a:extLst>
                  <a:ext uri="{28A0092B-C50C-407E-A947-70E740481C1C}">
                    <a14:useLocalDpi xmlns:a14="http://schemas.microsoft.com/office/drawing/2010/main" val="0"/>
                  </a:ext>
                </a:extLst>
              </a:blip>
              <a:stretch>
                <a:fillRect/>
              </a:stretch>
            </p:blipFill>
            <p:spPr>
              <a:xfrm>
                <a:off x="6594640" y="2718260"/>
                <a:ext cx="824935" cy="10103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mc:Fallback>
      </mc:AlternateContent>
      <mc:AlternateContent xmlns:mc="http://schemas.openxmlformats.org/markup-compatibility/2006">
        <mc:Choice xmlns:pslz="http://schemas.microsoft.com/office/powerpoint/2016/slidezoom" Requires="pslz">
          <p:graphicFrame>
            <p:nvGraphicFramePr>
              <p:cNvPr id="35" name="Zoom de diapositive 34">
                <a:extLst>
                  <a:ext uri="{FF2B5EF4-FFF2-40B4-BE49-F238E27FC236}">
                    <a16:creationId xmlns:a16="http://schemas.microsoft.com/office/drawing/2014/main" id="{4194E5A1-2A73-5C9F-9F49-ADA575C53AE1}"/>
                  </a:ext>
                </a:extLst>
              </p:cNvPr>
              <p:cNvGraphicFramePr>
                <a:graphicFrameLocks noChangeAspect="1"/>
              </p:cNvGraphicFramePr>
              <p:nvPr>
                <p:extLst>
                  <p:ext uri="{D42A27DB-BD31-4B8C-83A1-F6EECF244321}">
                    <p14:modId xmlns:p14="http://schemas.microsoft.com/office/powerpoint/2010/main" val="3114950974"/>
                  </p:ext>
                </p:extLst>
              </p:nvPr>
            </p:nvGraphicFramePr>
            <p:xfrm>
              <a:off x="3964597" y="4796672"/>
              <a:ext cx="995070" cy="1010349"/>
            </p:xfrm>
            <a:graphic>
              <a:graphicData uri="http://schemas.microsoft.com/office/powerpoint/2016/slidezoom">
                <pslz:sldZm>
                  <pslz:sldZmObj sldId="293" cId="657091399">
                    <pslz:zmPr id="{B563188A-B8E1-406A-A104-D021B11C0B72}" imageType="cover">
                      <p166:blipFill xmlns:p166="http://schemas.microsoft.com/office/powerpoint/2016/6/main">
                        <a:blip r:embed="rId16">
                          <a:extLst>
                            <a:ext uri="{28A0092B-C50C-407E-A947-70E740481C1C}">
                              <a14:useLocalDpi xmlns:a14="http://schemas.microsoft.com/office/drawing/2010/main" val="0"/>
                            </a:ext>
                          </a:extLst>
                        </a:blip>
                        <a:stretch>
                          <a:fillRect/>
                        </a:stretch>
                      </p166:blipFill>
                      <p166:spPr xmlns:p166="http://schemas.microsoft.com/office/powerpoint/2016/6/main">
                        <a:xfrm>
                          <a:off x="0" y="0"/>
                          <a:ext cx="995070" cy="10103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166:spPr>
                    </pslz:zmPr>
                  </pslz:sldZmObj>
                </pslz:sldZm>
              </a:graphicData>
            </a:graphic>
          </p:graphicFrame>
        </mc:Choice>
        <mc:Fallback>
          <p:pic>
            <p:nvPicPr>
              <p:cNvPr id="35" name="Zoom de diapositive 34">
                <a:hlinkClick r:id="rId17" action="ppaction://hlinksldjump"/>
                <a:extLst>
                  <a:ext uri="{FF2B5EF4-FFF2-40B4-BE49-F238E27FC236}">
                    <a16:creationId xmlns:a16="http://schemas.microsoft.com/office/drawing/2014/main" id="{4194E5A1-2A73-5C9F-9F49-ADA575C53AE1}"/>
                  </a:ext>
                </a:extLst>
              </p:cNvPr>
              <p:cNvPicPr>
                <a:picLocks noGrp="1" noRot="1" noChangeAspect="1" noMove="1" noResize="1" noEditPoints="1" noAdjustHandles="1" noChangeArrowheads="1" noChangeShapeType="1"/>
              </p:cNvPicPr>
              <p:nvPr/>
            </p:nvPicPr>
            <p:blipFill>
              <a:blip r:embed="rId16">
                <a:extLst>
                  <a:ext uri="{28A0092B-C50C-407E-A947-70E740481C1C}">
                    <a14:useLocalDpi xmlns:a14="http://schemas.microsoft.com/office/drawing/2010/main" val="0"/>
                  </a:ext>
                </a:extLst>
              </a:blip>
              <a:stretch>
                <a:fillRect/>
              </a:stretch>
            </p:blipFill>
            <p:spPr>
              <a:xfrm>
                <a:off x="3964597" y="4796672"/>
                <a:ext cx="995070" cy="10103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mc:Fallback>
      </mc:AlternateContent>
      <mc:AlternateContent xmlns:mc="http://schemas.openxmlformats.org/markup-compatibility/2006">
        <mc:Choice xmlns:pslz="http://schemas.microsoft.com/office/powerpoint/2016/slidezoom" Requires="pslz">
          <p:graphicFrame>
            <p:nvGraphicFramePr>
              <p:cNvPr id="37" name="Zoom de diapositive 36">
                <a:extLst>
                  <a:ext uri="{FF2B5EF4-FFF2-40B4-BE49-F238E27FC236}">
                    <a16:creationId xmlns:a16="http://schemas.microsoft.com/office/drawing/2014/main" id="{8910BBC7-9140-47C8-D1C3-44B95727F48D}"/>
                  </a:ext>
                </a:extLst>
              </p:cNvPr>
              <p:cNvGraphicFramePr>
                <a:graphicFrameLocks noChangeAspect="1"/>
              </p:cNvGraphicFramePr>
              <p:nvPr>
                <p:extLst>
                  <p:ext uri="{D42A27DB-BD31-4B8C-83A1-F6EECF244321}">
                    <p14:modId xmlns:p14="http://schemas.microsoft.com/office/powerpoint/2010/main" val="2869836860"/>
                  </p:ext>
                </p:extLst>
              </p:nvPr>
            </p:nvGraphicFramePr>
            <p:xfrm>
              <a:off x="5731671" y="4033205"/>
              <a:ext cx="894881" cy="1010349"/>
            </p:xfrm>
            <a:graphic>
              <a:graphicData uri="http://schemas.microsoft.com/office/powerpoint/2016/slidezoom">
                <pslz:sldZm>
                  <pslz:sldZmObj sldId="311" cId="4141984588">
                    <pslz:zmPr id="{1D449DA5-1067-47D6-9EB7-21FAE128F02B}" imageType="cover">
                      <p166:blipFill xmlns:p166="http://schemas.microsoft.com/office/powerpoint/2016/6/main">
                        <a:blip r:embed="rId18">
                          <a:extLst>
                            <a:ext uri="{28A0092B-C50C-407E-A947-70E740481C1C}">
                              <a14:useLocalDpi xmlns:a14="http://schemas.microsoft.com/office/drawing/2010/main" val="0"/>
                            </a:ext>
                          </a:extLst>
                        </a:blip>
                        <a:stretch>
                          <a:fillRect/>
                        </a:stretch>
                      </p166:blipFill>
                      <p166:spPr xmlns:p166="http://schemas.microsoft.com/office/powerpoint/2016/6/main">
                        <a:xfrm>
                          <a:off x="0" y="0"/>
                          <a:ext cx="894881" cy="10103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166:spPr>
                    </pslz:zmPr>
                  </pslz:sldZmObj>
                </pslz:sldZm>
              </a:graphicData>
            </a:graphic>
          </p:graphicFrame>
        </mc:Choice>
        <mc:Fallback>
          <p:pic>
            <p:nvPicPr>
              <p:cNvPr id="37" name="Zoom de diapositive 36">
                <a:hlinkClick r:id="rId19" action="ppaction://hlinksldjump"/>
                <a:extLst>
                  <a:ext uri="{FF2B5EF4-FFF2-40B4-BE49-F238E27FC236}">
                    <a16:creationId xmlns:a16="http://schemas.microsoft.com/office/drawing/2014/main" id="{8910BBC7-9140-47C8-D1C3-44B95727F48D}"/>
                  </a:ext>
                </a:extLst>
              </p:cNvPr>
              <p:cNvPicPr>
                <a:picLocks noGrp="1" noRot="1" noChangeAspect="1" noMove="1" noResize="1" noEditPoints="1" noAdjustHandles="1" noChangeArrowheads="1" noChangeShapeType="1"/>
              </p:cNvPicPr>
              <p:nvPr/>
            </p:nvPicPr>
            <p:blipFill>
              <a:blip r:embed="rId18">
                <a:extLst>
                  <a:ext uri="{28A0092B-C50C-407E-A947-70E740481C1C}">
                    <a14:useLocalDpi xmlns:a14="http://schemas.microsoft.com/office/drawing/2010/main" val="0"/>
                  </a:ext>
                </a:extLst>
              </a:blip>
              <a:stretch>
                <a:fillRect/>
              </a:stretch>
            </p:blipFill>
            <p:spPr>
              <a:xfrm>
                <a:off x="5731671" y="4033205"/>
                <a:ext cx="894881" cy="10103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mc:Fallback>
      </mc:AlternateContent>
      <p:sp>
        <p:nvSpPr>
          <p:cNvPr id="38" name="Rectangle 37">
            <a:extLst>
              <a:ext uri="{FF2B5EF4-FFF2-40B4-BE49-F238E27FC236}">
                <a16:creationId xmlns:a16="http://schemas.microsoft.com/office/drawing/2014/main" id="{A19DECA7-08DF-504A-6822-267B82DB51EC}"/>
              </a:ext>
            </a:extLst>
          </p:cNvPr>
          <p:cNvSpPr/>
          <p:nvPr/>
        </p:nvSpPr>
        <p:spPr>
          <a:xfrm>
            <a:off x="1727135" y="6003368"/>
            <a:ext cx="3627610" cy="461665"/>
          </a:xfrm>
          <a:prstGeom prst="rect">
            <a:avLst/>
          </a:prstGeom>
          <a:noFill/>
        </p:spPr>
        <p:txBody>
          <a:bodyPr wrap="square" lIns="91440" tIns="45720" rIns="91440" bIns="45720">
            <a:spAutoFit/>
          </a:bodyPr>
          <a:lstStyle/>
          <a:p>
            <a:pPr algn="ctr"/>
            <a:r>
              <a:rPr lang="fr-FR" sz="2400" dirty="0">
                <a:ln w="0"/>
                <a:gradFill>
                  <a:gsLst>
                    <a:gs pos="21000">
                      <a:srgbClr val="53575C"/>
                    </a:gs>
                    <a:gs pos="88000">
                      <a:srgbClr val="C5C7CA"/>
                    </a:gs>
                  </a:gsLst>
                  <a:lin ang="5400000"/>
                </a:gradFill>
              </a:rPr>
              <a:t>Commencer la mission</a:t>
            </a:r>
          </a:p>
        </p:txBody>
      </p:sp>
      <p:sp>
        <p:nvSpPr>
          <p:cNvPr id="39" name="Flèche : droite rayée 38">
            <a:hlinkClick r:id="rId20" action="ppaction://hlinksldjump"/>
            <a:extLst>
              <a:ext uri="{FF2B5EF4-FFF2-40B4-BE49-F238E27FC236}">
                <a16:creationId xmlns:a16="http://schemas.microsoft.com/office/drawing/2014/main" id="{7F453B8A-07AE-F675-1A09-58BC0068B635}"/>
              </a:ext>
            </a:extLst>
          </p:cNvPr>
          <p:cNvSpPr/>
          <p:nvPr/>
        </p:nvSpPr>
        <p:spPr>
          <a:xfrm>
            <a:off x="5354745" y="6056471"/>
            <a:ext cx="978797" cy="408562"/>
          </a:xfrm>
          <a:prstGeom prst="strip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40" name="Ellipse 39">
            <a:extLst>
              <a:ext uri="{FF2B5EF4-FFF2-40B4-BE49-F238E27FC236}">
                <a16:creationId xmlns:a16="http://schemas.microsoft.com/office/drawing/2014/main" id="{8DC34000-A430-D073-8B74-B8BC53BD2263}"/>
              </a:ext>
            </a:extLst>
          </p:cNvPr>
          <p:cNvSpPr/>
          <p:nvPr/>
        </p:nvSpPr>
        <p:spPr>
          <a:xfrm>
            <a:off x="3209780" y="1811832"/>
            <a:ext cx="2449439" cy="2265027"/>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18239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CF3542-491E-DA94-923F-023C582F7C28}"/>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A0352E17-A31C-171C-2550-C372CE5284F6}"/>
              </a:ext>
            </a:extLst>
          </p:cNvPr>
          <p:cNvPicPr>
            <a:picLocks noChangeAspect="1"/>
          </p:cNvPicPr>
          <p:nvPr/>
        </p:nvPicPr>
        <p:blipFill>
          <a:blip r:embed="rId2"/>
          <a:srcRect b="5672"/>
          <a:stretch/>
        </p:blipFill>
        <p:spPr>
          <a:xfrm>
            <a:off x="2987360" y="681037"/>
            <a:ext cx="5770744" cy="5457039"/>
          </a:xfrm>
          <a:prstGeom prst="rect">
            <a:avLst/>
          </a:prstGeom>
        </p:spPr>
      </p:pic>
      <p:sp>
        <p:nvSpPr>
          <p:cNvPr id="25"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8B86AAC-4FB4-95DE-366D-72FC76B5918B}"/>
              </a:ext>
            </a:extLst>
          </p:cNvPr>
          <p:cNvSpPr/>
          <p:nvPr/>
        </p:nvSpPr>
        <p:spPr>
          <a:xfrm>
            <a:off x="628650" y="365125"/>
            <a:ext cx="2866641" cy="1899912"/>
          </a:xfrm>
          <a:prstGeom prst="rect">
            <a:avLst/>
          </a:prstGeom>
        </p:spPr>
        <p:txBody>
          <a:bodyPr vert="horz" lIns="91440" tIns="45720" rIns="91440" bIns="45720" rtlCol="0" anchor="ctr">
            <a:normAutofit/>
            <a:scene3d>
              <a:camera prst="orthographicFront"/>
              <a:lightRig rig="soft" dir="t">
                <a:rot lat="0" lon="0" rev="15600000"/>
              </a:lightRig>
            </a:scene3d>
            <a:sp3d extrusionH="57150" prstMaterial="softEdge">
              <a:bevelT w="25400" h="38100"/>
            </a:sp3d>
          </a:bodyPr>
          <a:lstStyle/>
          <a:p>
            <a:pPr defTabSz="914400">
              <a:lnSpc>
                <a:spcPct val="90000"/>
              </a:lnSpc>
              <a:spcBef>
                <a:spcPct val="0"/>
              </a:spcBef>
              <a:spcAft>
                <a:spcPts val="600"/>
              </a:spcAft>
            </a:pPr>
            <a:r>
              <a:rPr lang="en-US" sz="3500" b="1" dirty="0">
                <a:ln/>
                <a:solidFill>
                  <a:schemeClr val="tx1">
                    <a:lumMod val="75000"/>
                  </a:schemeClr>
                </a:solidFill>
                <a:latin typeface="+mj-lt"/>
                <a:ea typeface="+mj-ea"/>
                <a:cs typeface="+mj-cs"/>
              </a:rPr>
              <a:t>Lancelot</a:t>
            </a:r>
          </a:p>
        </p:txBody>
      </p:sp>
      <p:sp>
        <p:nvSpPr>
          <p:cNvPr id="6" name="ZoneTexte 5">
            <a:extLst>
              <a:ext uri="{FF2B5EF4-FFF2-40B4-BE49-F238E27FC236}">
                <a16:creationId xmlns:a16="http://schemas.microsoft.com/office/drawing/2014/main" id="{F8E65C18-9E7F-068B-7E62-BD2F26BEB93C}"/>
              </a:ext>
            </a:extLst>
          </p:cNvPr>
          <p:cNvSpPr txBox="1"/>
          <p:nvPr/>
        </p:nvSpPr>
        <p:spPr>
          <a:xfrm>
            <a:off x="628650" y="2434201"/>
            <a:ext cx="2866641" cy="3742762"/>
          </a:xfrm>
          <a:prstGeom prst="rect">
            <a:avLst/>
          </a:prstGeom>
        </p:spPr>
        <p:txBody>
          <a:bodyPr vert="horz" lIns="91440" tIns="45720" rIns="91440" bIns="45720" rtlCol="0">
            <a:normAutofit/>
          </a:bodyPr>
          <a:lstStyle/>
          <a:p>
            <a:r>
              <a:rPr lang="en-US" sz="1700" i="1" dirty="0"/>
              <a:t>« </a:t>
            </a:r>
            <a:r>
              <a:rPr lang="fr-FR" i="1" dirty="0"/>
              <a:t>Vous devez, dans le même temps, découvrir</a:t>
            </a:r>
          </a:p>
          <a:p>
            <a:r>
              <a:rPr lang="fr-FR" i="1" dirty="0"/>
              <a:t>pourquoi et comment les chevaliers sont tombés dans le désespoir.</a:t>
            </a:r>
            <a:r>
              <a:rPr lang="en-US" sz="1700" i="1" dirty="0"/>
              <a:t>»</a:t>
            </a:r>
            <a:endParaRPr lang="en-US" sz="1700" dirty="0"/>
          </a:p>
        </p:txBody>
      </p:sp>
    </p:spTree>
    <p:extLst>
      <p:ext uri="{BB962C8B-B14F-4D97-AF65-F5344CB8AC3E}">
        <p14:creationId xmlns:p14="http://schemas.microsoft.com/office/powerpoint/2010/main" val="5252245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8CB19FB-7C96-4FEC-9331-E826E4E36C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id="{92226FEF-471E-427F-4E74-17ED36DAA41C}"/>
              </a:ext>
            </a:extLst>
          </p:cNvPr>
          <p:cNvPicPr>
            <a:picLocks noChangeAspect="1"/>
          </p:cNvPicPr>
          <p:nvPr/>
        </p:nvPicPr>
        <p:blipFill>
          <a:blip r:embed="rId2"/>
          <a:srcRect t="1996" r="1" b="42747"/>
          <a:stretch/>
        </p:blipFill>
        <p:spPr>
          <a:xfrm>
            <a:off x="628650" y="-3810"/>
            <a:ext cx="7446645" cy="6858001"/>
          </a:xfrm>
          <a:prstGeom prst="rect">
            <a:avLst/>
          </a:prstGeom>
        </p:spPr>
      </p:pic>
      <p:grpSp>
        <p:nvGrpSpPr>
          <p:cNvPr id="19" name="Group 18">
            <a:extLst>
              <a:ext uri="{FF2B5EF4-FFF2-40B4-BE49-F238E27FC236}">
                <a16:creationId xmlns:a16="http://schemas.microsoft.com/office/drawing/2014/main" id="{DF071BB7-867E-46A9-A7C2-3FCB28CB8F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10"/>
            <a:ext cx="9144000" cy="6858000"/>
            <a:chOff x="0" y="-3810"/>
            <a:chExt cx="12192000" cy="6858000"/>
          </a:xfrm>
        </p:grpSpPr>
        <p:sp>
          <p:nvSpPr>
            <p:cNvPr id="20" name="Freeform: Shape 19">
              <a:extLst>
                <a:ext uri="{FF2B5EF4-FFF2-40B4-BE49-F238E27FC236}">
                  <a16:creationId xmlns:a16="http://schemas.microsoft.com/office/drawing/2014/main" id="{6FF0FCAE-6984-42EA-83CB-9F69F24A3E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4102025 w 8273365"/>
                <a:gd name="connsiteY0" fmla="*/ 169161 h 6858000"/>
                <a:gd name="connsiteX1" fmla="*/ 1827641 w 8273365"/>
                <a:gd name="connsiteY1" fmla="*/ 1129498 h 6858000"/>
                <a:gd name="connsiteX2" fmla="*/ 1132950 w 8273365"/>
                <a:gd name="connsiteY2" fmla="*/ 2178191 h 6858000"/>
                <a:gd name="connsiteX3" fmla="*/ 877835 w 8273365"/>
                <a:gd name="connsiteY3" fmla="*/ 3466345 h 6858000"/>
                <a:gd name="connsiteX4" fmla="*/ 1089650 w 8273365"/>
                <a:gd name="connsiteY4" fmla="*/ 4644934 h 6858000"/>
                <a:gd name="connsiteX5" fmla="*/ 1672144 w 8273365"/>
                <a:gd name="connsiteY5" fmla="*/ 5633505 h 6858000"/>
                <a:gd name="connsiteX6" fmla="*/ 2747751 w 8273365"/>
                <a:gd name="connsiteY6" fmla="*/ 6459556 h 6858000"/>
                <a:gd name="connsiteX7" fmla="*/ 4102171 w 8273365"/>
                <a:gd name="connsiteY7" fmla="*/ 6763529 h 6858000"/>
                <a:gd name="connsiteX8" fmla="*/ 5506765 w 8273365"/>
                <a:gd name="connsiteY8" fmla="*/ 5818405 h 6858000"/>
                <a:gd name="connsiteX9" fmla="*/ 5914160 w 8273365"/>
                <a:gd name="connsiteY9" fmla="*/ 5382925 h 6858000"/>
                <a:gd name="connsiteX10" fmla="*/ 6891758 w 8273365"/>
                <a:gd name="connsiteY10" fmla="*/ 4677848 h 6858000"/>
                <a:gd name="connsiteX11" fmla="*/ 7158868 w 8273365"/>
                <a:gd name="connsiteY11" fmla="*/ 4511965 h 6858000"/>
                <a:gd name="connsiteX12" fmla="*/ 7306320 w 8273365"/>
                <a:gd name="connsiteY12" fmla="*/ 4179467 h 6858000"/>
                <a:gd name="connsiteX13" fmla="*/ 7315828 w 8273365"/>
                <a:gd name="connsiteY13" fmla="*/ 2884730 h 6858000"/>
                <a:gd name="connsiteX14" fmla="*/ 6704519 w 8273365"/>
                <a:gd name="connsiteY14" fmla="*/ 1640752 h 6858000"/>
                <a:gd name="connsiteX15" fmla="*/ 5471805 w 8273365"/>
                <a:gd name="connsiteY15" fmla="*/ 563096 h 6858000"/>
                <a:gd name="connsiteX16" fmla="*/ 4102025 w 8273365"/>
                <a:gd name="connsiteY16" fmla="*/ 169161 h 6858000"/>
                <a:gd name="connsiteX17" fmla="*/ 1815426 w 8273365"/>
                <a:gd name="connsiteY17" fmla="*/ 0 h 6858000"/>
                <a:gd name="connsiteX18" fmla="*/ 6228114 w 8273365"/>
                <a:gd name="connsiteY18" fmla="*/ 0 h 6858000"/>
                <a:gd name="connsiteX19" fmla="*/ 6378838 w 8273365"/>
                <a:gd name="connsiteY19" fmla="*/ 104569 h 6858000"/>
                <a:gd name="connsiteX20" fmla="*/ 8151535 w 8273365"/>
                <a:gd name="connsiteY20" fmla="*/ 4415712 h 6858000"/>
                <a:gd name="connsiteX21" fmla="*/ 6540097 w 8273365"/>
                <a:gd name="connsiteY21" fmla="*/ 5998038 h 6858000"/>
                <a:gd name="connsiteX22" fmla="*/ 5741125 w 8273365"/>
                <a:gd name="connsiteY22" fmla="*/ 6849976 h 6858000"/>
                <a:gd name="connsiteX23" fmla="*/ 5732797 w 8273365"/>
                <a:gd name="connsiteY23" fmla="*/ 6858000 h 6858000"/>
                <a:gd name="connsiteX24" fmla="*/ 1711956 w 8273365"/>
                <a:gd name="connsiteY24" fmla="*/ 6858000 h 6858000"/>
                <a:gd name="connsiteX25" fmla="*/ 1631859 w 8273365"/>
                <a:gd name="connsiteY25" fmla="*/ 6799706 h 6858000"/>
                <a:gd name="connsiteX26" fmla="*/ 1004515 w 8273365"/>
                <a:gd name="connsiteY26" fmla="*/ 6203417 h 6858000"/>
                <a:gd name="connsiteX27" fmla="*/ 0 w 8273365"/>
                <a:gd name="connsiteY27" fmla="*/ 3466345 h 6858000"/>
                <a:gd name="connsiteX28" fmla="*/ 1808555 w 8273365"/>
                <a:gd name="connsiteY28" fmla="*/ 44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273365" h="6858000">
                  <a:moveTo>
                    <a:pt x="4102025" y="169161"/>
                  </a:moveTo>
                  <a:cubicBezTo>
                    <a:pt x="3243792" y="169161"/>
                    <a:pt x="2435879" y="510143"/>
                    <a:pt x="1827641" y="1129498"/>
                  </a:cubicBezTo>
                  <a:cubicBezTo>
                    <a:pt x="1529958" y="1432447"/>
                    <a:pt x="1296200" y="1785278"/>
                    <a:pt x="1132950" y="2178191"/>
                  </a:cubicBezTo>
                  <a:cubicBezTo>
                    <a:pt x="963703" y="2585585"/>
                    <a:pt x="877835" y="3019017"/>
                    <a:pt x="877835" y="3466345"/>
                  </a:cubicBezTo>
                  <a:cubicBezTo>
                    <a:pt x="877835" y="3873007"/>
                    <a:pt x="949074" y="4269431"/>
                    <a:pt x="1089650" y="4644934"/>
                  </a:cubicBezTo>
                  <a:cubicBezTo>
                    <a:pt x="1225254" y="5007127"/>
                    <a:pt x="1421271" y="5339626"/>
                    <a:pt x="1672144" y="5633505"/>
                  </a:cubicBezTo>
                  <a:cubicBezTo>
                    <a:pt x="1968657" y="5980924"/>
                    <a:pt x="2340649" y="6266465"/>
                    <a:pt x="2747751" y="6459556"/>
                  </a:cubicBezTo>
                  <a:cubicBezTo>
                    <a:pt x="3172991" y="6661277"/>
                    <a:pt x="3628659" y="6763529"/>
                    <a:pt x="4102171" y="6763529"/>
                  </a:cubicBezTo>
                  <a:cubicBezTo>
                    <a:pt x="4621030" y="6763529"/>
                    <a:pt x="4940657" y="6439515"/>
                    <a:pt x="5506765" y="5818405"/>
                  </a:cubicBezTo>
                  <a:cubicBezTo>
                    <a:pt x="5636225" y="5676365"/>
                    <a:pt x="5770072" y="5529498"/>
                    <a:pt x="5914160" y="5382925"/>
                  </a:cubicBezTo>
                  <a:cubicBezTo>
                    <a:pt x="6290981" y="4999374"/>
                    <a:pt x="6638252" y="4813450"/>
                    <a:pt x="6891758" y="4677848"/>
                  </a:cubicBezTo>
                  <a:cubicBezTo>
                    <a:pt x="7016098" y="4611144"/>
                    <a:pt x="7114398" y="4558629"/>
                    <a:pt x="7158868" y="4511965"/>
                  </a:cubicBezTo>
                  <a:cubicBezTo>
                    <a:pt x="7208604" y="4459742"/>
                    <a:pt x="7260974" y="4341693"/>
                    <a:pt x="7306320" y="4179467"/>
                  </a:cubicBezTo>
                  <a:cubicBezTo>
                    <a:pt x="7422466" y="3764174"/>
                    <a:pt x="7425540" y="3328547"/>
                    <a:pt x="7315828" y="2884730"/>
                  </a:cubicBezTo>
                  <a:cubicBezTo>
                    <a:pt x="7210506" y="2459197"/>
                    <a:pt x="6999129" y="2028984"/>
                    <a:pt x="6704519" y="1640752"/>
                  </a:cubicBezTo>
                  <a:cubicBezTo>
                    <a:pt x="6369826" y="1199861"/>
                    <a:pt x="5943562" y="827136"/>
                    <a:pt x="5471805" y="563096"/>
                  </a:cubicBezTo>
                  <a:cubicBezTo>
                    <a:pt x="5011311" y="305349"/>
                    <a:pt x="4537651" y="169161"/>
                    <a:pt x="4102025" y="169161"/>
                  </a:cubicBezTo>
                  <a:close/>
                  <a:moveTo>
                    <a:pt x="1815426" y="0"/>
                  </a:moveTo>
                  <a:lnTo>
                    <a:pt x="6228114" y="0"/>
                  </a:lnTo>
                  <a:lnTo>
                    <a:pt x="6378838" y="104569"/>
                  </a:lnTo>
                  <a:cubicBezTo>
                    <a:pt x="7701449" y="1070221"/>
                    <a:pt x="8614337" y="2759472"/>
                    <a:pt x="8151535" y="4415712"/>
                  </a:cubicBezTo>
                  <a:cubicBezTo>
                    <a:pt x="7841710" y="5524525"/>
                    <a:pt x="7282330" y="5242495"/>
                    <a:pt x="6540097" y="5998038"/>
                  </a:cubicBezTo>
                  <a:cubicBezTo>
                    <a:pt x="6261706" y="6281367"/>
                    <a:pt x="6008555" y="6583271"/>
                    <a:pt x="5741125" y="6849976"/>
                  </a:cubicBezTo>
                  <a:lnTo>
                    <a:pt x="5732797" y="6858000"/>
                  </a:lnTo>
                  <a:lnTo>
                    <a:pt x="1711956" y="6858000"/>
                  </a:lnTo>
                  <a:lnTo>
                    <a:pt x="1631859" y="6799706"/>
                  </a:lnTo>
                  <a:cubicBezTo>
                    <a:pt x="1402830" y="6623620"/>
                    <a:pt x="1192523" y="6423644"/>
                    <a:pt x="1004515" y="6203417"/>
                  </a:cubicBezTo>
                  <a:cubicBezTo>
                    <a:pt x="378870" y="5470546"/>
                    <a:pt x="0" y="4513427"/>
                    <a:pt x="0" y="3466345"/>
                  </a:cubicBezTo>
                  <a:cubicBezTo>
                    <a:pt x="0" y="2025290"/>
                    <a:pt x="717408" y="754744"/>
                    <a:pt x="1808555" y="448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FEEDAA96-38BD-4AC0-8E5F-CF74F5C71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1616062 w 8273365"/>
                <a:gd name="connsiteY0" fmla="*/ 0 h 6858000"/>
                <a:gd name="connsiteX1" fmla="*/ 3206514 w 8273365"/>
                <a:gd name="connsiteY1" fmla="*/ 0 h 6858000"/>
                <a:gd name="connsiteX2" fmla="*/ 3122517 w 8273365"/>
                <a:gd name="connsiteY2" fmla="*/ 23655 h 6858000"/>
                <a:gd name="connsiteX3" fmla="*/ 1723196 w 8273365"/>
                <a:gd name="connsiteY3" fmla="*/ 880747 h 6858000"/>
                <a:gd name="connsiteX4" fmla="*/ 997786 w 8273365"/>
                <a:gd name="connsiteY4" fmla="*/ 1975811 h 6858000"/>
                <a:gd name="connsiteX5" fmla="*/ 731408 w 8273365"/>
                <a:gd name="connsiteY5" fmla="*/ 3320136 h 6858000"/>
                <a:gd name="connsiteX6" fmla="*/ 952731 w 8273365"/>
                <a:gd name="connsiteY6" fmla="*/ 4550071 h 6858000"/>
                <a:gd name="connsiteX7" fmla="*/ 1560970 w 8273365"/>
                <a:gd name="connsiteY7" fmla="*/ 5582379 h 6858000"/>
                <a:gd name="connsiteX8" fmla="*/ 2685142 w 8273365"/>
                <a:gd name="connsiteY8" fmla="*/ 6445587 h 6858000"/>
                <a:gd name="connsiteX9" fmla="*/ 4102171 w 8273365"/>
                <a:gd name="connsiteY9" fmla="*/ 6763602 h 6858000"/>
                <a:gd name="connsiteX10" fmla="*/ 4840307 w 8273365"/>
                <a:gd name="connsiteY10" fmla="*/ 6518434 h 6858000"/>
                <a:gd name="connsiteX11" fmla="*/ 5614867 w 8273365"/>
                <a:gd name="connsiteY11" fmla="*/ 5770643 h 6858000"/>
                <a:gd name="connsiteX12" fmla="*/ 6018458 w 8273365"/>
                <a:gd name="connsiteY12" fmla="*/ 5339114 h 6858000"/>
                <a:gd name="connsiteX13" fmla="*/ 6960802 w 8273365"/>
                <a:gd name="connsiteY13" fmla="*/ 4660514 h 6858000"/>
                <a:gd name="connsiteX14" fmla="*/ 7264776 w 8273365"/>
                <a:gd name="connsiteY14" fmla="*/ 4466544 h 6858000"/>
                <a:gd name="connsiteX15" fmla="*/ 7447190 w 8273365"/>
                <a:gd name="connsiteY15" fmla="*/ 4072462 h 6858000"/>
                <a:gd name="connsiteX16" fmla="*/ 7457722 w 8273365"/>
                <a:gd name="connsiteY16" fmla="*/ 2703268 h 6858000"/>
                <a:gd name="connsiteX17" fmla="*/ 6820959 w 8273365"/>
                <a:gd name="connsiteY17" fmla="*/ 1406044 h 6858000"/>
                <a:gd name="connsiteX18" fmla="*/ 5543190 w 8273365"/>
                <a:gd name="connsiteY18" fmla="*/ 289185 h 6858000"/>
                <a:gd name="connsiteX19" fmla="*/ 4996775 w 8273365"/>
                <a:gd name="connsiteY19" fmla="*/ 40060 h 6858000"/>
                <a:gd name="connsiteX20" fmla="*/ 4871645 w 8273365"/>
                <a:gd name="connsiteY20" fmla="*/ 0 h 6858000"/>
                <a:gd name="connsiteX21" fmla="*/ 6433093 w 8273365"/>
                <a:gd name="connsiteY21" fmla="*/ 0 h 6858000"/>
                <a:gd name="connsiteX22" fmla="*/ 6564891 w 8273365"/>
                <a:gd name="connsiteY22" fmla="*/ 101152 h 6858000"/>
                <a:gd name="connsiteX23" fmla="*/ 8151535 w 8273365"/>
                <a:gd name="connsiteY23" fmla="*/ 4269504 h 6858000"/>
                <a:gd name="connsiteX24" fmla="*/ 6540097 w 8273365"/>
                <a:gd name="connsiteY24" fmla="*/ 5851830 h 6858000"/>
                <a:gd name="connsiteX25" fmla="*/ 5606037 w 8273365"/>
                <a:gd name="connsiteY25" fmla="*/ 6833938 h 6858000"/>
                <a:gd name="connsiteX26" fmla="*/ 5578888 w 8273365"/>
                <a:gd name="connsiteY26" fmla="*/ 6858000 h 6858000"/>
                <a:gd name="connsiteX27" fmla="*/ 1925521 w 8273365"/>
                <a:gd name="connsiteY27" fmla="*/ 6858000 h 6858000"/>
                <a:gd name="connsiteX28" fmla="*/ 1807085 w 8273365"/>
                <a:gd name="connsiteY28" fmla="*/ 6781026 h 6858000"/>
                <a:gd name="connsiteX29" fmla="*/ 1004515 w 8273365"/>
                <a:gd name="connsiteY29" fmla="*/ 6057209 h 6858000"/>
                <a:gd name="connsiteX30" fmla="*/ 0 w 8273365"/>
                <a:gd name="connsiteY30" fmla="*/ 3320136 h 6858000"/>
                <a:gd name="connsiteX31" fmla="*/ 1492767 w 8273365"/>
                <a:gd name="connsiteY31" fmla="*/ 9861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73365" h="6858000">
                  <a:moveTo>
                    <a:pt x="1616062" y="0"/>
                  </a:moveTo>
                  <a:lnTo>
                    <a:pt x="3206514" y="0"/>
                  </a:lnTo>
                  <a:lnTo>
                    <a:pt x="3122517" y="23655"/>
                  </a:lnTo>
                  <a:cubicBezTo>
                    <a:pt x="2599902" y="185042"/>
                    <a:pt x="2120807" y="476097"/>
                    <a:pt x="1723196" y="880747"/>
                  </a:cubicBezTo>
                  <a:cubicBezTo>
                    <a:pt x="1412348" y="1197008"/>
                    <a:pt x="1168351" y="1565490"/>
                    <a:pt x="997786" y="1975811"/>
                  </a:cubicBezTo>
                  <a:cubicBezTo>
                    <a:pt x="821078" y="2401050"/>
                    <a:pt x="731408" y="2853352"/>
                    <a:pt x="731408" y="3320136"/>
                  </a:cubicBezTo>
                  <a:cubicBezTo>
                    <a:pt x="731408" y="3744353"/>
                    <a:pt x="805864" y="4158182"/>
                    <a:pt x="952731" y="4550071"/>
                  </a:cubicBezTo>
                  <a:cubicBezTo>
                    <a:pt x="1094331" y="4928208"/>
                    <a:pt x="1298980" y="5275627"/>
                    <a:pt x="1560970" y="5582379"/>
                  </a:cubicBezTo>
                  <a:cubicBezTo>
                    <a:pt x="1870793" y="5945304"/>
                    <a:pt x="2259610" y="6243718"/>
                    <a:pt x="2685142" y="6445587"/>
                  </a:cubicBezTo>
                  <a:cubicBezTo>
                    <a:pt x="3130131" y="6656669"/>
                    <a:pt x="3606861" y="6763602"/>
                    <a:pt x="4102171" y="6763602"/>
                  </a:cubicBezTo>
                  <a:cubicBezTo>
                    <a:pt x="4371914" y="6763602"/>
                    <a:pt x="4599528" y="6687974"/>
                    <a:pt x="4840307" y="6518434"/>
                  </a:cubicBezTo>
                  <a:cubicBezTo>
                    <a:pt x="5099811" y="6335729"/>
                    <a:pt x="5349951" y="6061159"/>
                    <a:pt x="5614867" y="5770643"/>
                  </a:cubicBezTo>
                  <a:cubicBezTo>
                    <a:pt x="5743449" y="5629628"/>
                    <a:pt x="5876273" y="5483786"/>
                    <a:pt x="6018458" y="5339114"/>
                  </a:cubicBezTo>
                  <a:cubicBezTo>
                    <a:pt x="6379773" y="4971361"/>
                    <a:pt x="6715635" y="4791728"/>
                    <a:pt x="6960802" y="4660514"/>
                  </a:cubicBezTo>
                  <a:cubicBezTo>
                    <a:pt x="7116154" y="4577280"/>
                    <a:pt x="7206994" y="4527251"/>
                    <a:pt x="7264776" y="4466544"/>
                  </a:cubicBezTo>
                  <a:cubicBezTo>
                    <a:pt x="7332650" y="4395306"/>
                    <a:pt x="7394089" y="4262628"/>
                    <a:pt x="7447190" y="4072462"/>
                  </a:cubicBezTo>
                  <a:cubicBezTo>
                    <a:pt x="7570066" y="3632594"/>
                    <a:pt x="7573576" y="3171954"/>
                    <a:pt x="7457722" y="2703268"/>
                  </a:cubicBezTo>
                  <a:cubicBezTo>
                    <a:pt x="7347718" y="2258572"/>
                    <a:pt x="7127565" y="1810073"/>
                    <a:pt x="6820959" y="1406044"/>
                  </a:cubicBezTo>
                  <a:cubicBezTo>
                    <a:pt x="6474271" y="949207"/>
                    <a:pt x="6032355" y="563024"/>
                    <a:pt x="5543190" y="289185"/>
                  </a:cubicBezTo>
                  <a:cubicBezTo>
                    <a:pt x="5362386" y="187977"/>
                    <a:pt x="5179299" y="104665"/>
                    <a:pt x="4996775" y="40060"/>
                  </a:cubicBezTo>
                  <a:lnTo>
                    <a:pt x="4871645" y="0"/>
                  </a:lnTo>
                  <a:lnTo>
                    <a:pt x="6433093" y="0"/>
                  </a:lnTo>
                  <a:lnTo>
                    <a:pt x="6564891" y="101152"/>
                  </a:lnTo>
                  <a:cubicBezTo>
                    <a:pt x="7785271" y="1084819"/>
                    <a:pt x="8592299" y="2692132"/>
                    <a:pt x="8151535" y="4269504"/>
                  </a:cubicBezTo>
                  <a:cubicBezTo>
                    <a:pt x="7841710" y="5378317"/>
                    <a:pt x="7282330" y="5096287"/>
                    <a:pt x="6540097" y="5851830"/>
                  </a:cubicBezTo>
                  <a:cubicBezTo>
                    <a:pt x="6215307" y="6182380"/>
                    <a:pt x="5924872" y="6538214"/>
                    <a:pt x="5606037" y="6833938"/>
                  </a:cubicBezTo>
                  <a:lnTo>
                    <a:pt x="5578888" y="6858000"/>
                  </a:lnTo>
                  <a:lnTo>
                    <a:pt x="1925521" y="6858000"/>
                  </a:lnTo>
                  <a:lnTo>
                    <a:pt x="1807085" y="6781026"/>
                  </a:lnTo>
                  <a:cubicBezTo>
                    <a:pt x="1509378" y="6576133"/>
                    <a:pt x="1239525" y="6332492"/>
                    <a:pt x="1004515" y="6057209"/>
                  </a:cubicBezTo>
                  <a:cubicBezTo>
                    <a:pt x="378870" y="5324338"/>
                    <a:pt x="0" y="4367220"/>
                    <a:pt x="0" y="3320136"/>
                  </a:cubicBezTo>
                  <a:cubicBezTo>
                    <a:pt x="0" y="2023187"/>
                    <a:pt x="581101" y="864350"/>
                    <a:pt x="1492767" y="986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D000679E-B592-4134-AC05-8EC80BBC4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37594" y="-3810"/>
              <a:ext cx="8219860" cy="6858000"/>
            </a:xfrm>
            <a:custGeom>
              <a:avLst/>
              <a:gdLst>
                <a:gd name="connsiteX0" fmla="*/ 5534366 w 8219860"/>
                <a:gd name="connsiteY0" fmla="*/ 0 h 6858000"/>
                <a:gd name="connsiteX1" fmla="*/ 6263243 w 8219860"/>
                <a:gd name="connsiteY1" fmla="*/ 0 h 6858000"/>
                <a:gd name="connsiteX2" fmla="*/ 6295307 w 8219860"/>
                <a:gd name="connsiteY2" fmla="*/ 21377 h 6858000"/>
                <a:gd name="connsiteX3" fmla="*/ 6907056 w 8219860"/>
                <a:gd name="connsiteY3" fmla="*/ 522976 h 6858000"/>
                <a:gd name="connsiteX4" fmla="*/ 7434107 w 8219860"/>
                <a:gd name="connsiteY4" fmla="*/ 1119513 h 6858000"/>
                <a:gd name="connsiteX5" fmla="*/ 7856130 w 8219860"/>
                <a:gd name="connsiteY5" fmla="*/ 1802940 h 6858000"/>
                <a:gd name="connsiteX6" fmla="*/ 8019380 w 8219860"/>
                <a:gd name="connsiteY6" fmla="*/ 2174201 h 6858000"/>
                <a:gd name="connsiteX7" fmla="*/ 8054634 w 8219860"/>
                <a:gd name="connsiteY7" fmla="*/ 2269723 h 6858000"/>
                <a:gd name="connsiteX8" fmla="*/ 8086962 w 8219860"/>
                <a:gd name="connsiteY8" fmla="*/ 2366562 h 6858000"/>
                <a:gd name="connsiteX9" fmla="*/ 8115633 w 8219860"/>
                <a:gd name="connsiteY9" fmla="*/ 2464717 h 6858000"/>
                <a:gd name="connsiteX10" fmla="*/ 8140794 w 8219860"/>
                <a:gd name="connsiteY10" fmla="*/ 2563895 h 6858000"/>
                <a:gd name="connsiteX11" fmla="*/ 8218615 w 8219860"/>
                <a:gd name="connsiteY11" fmla="*/ 3378975 h 6858000"/>
                <a:gd name="connsiteX12" fmla="*/ 8175170 w 8219860"/>
                <a:gd name="connsiteY12" fmla="*/ 3786370 h 6858000"/>
                <a:gd name="connsiteX13" fmla="*/ 8073943 w 8219860"/>
                <a:gd name="connsiteY13" fmla="*/ 4180891 h 6858000"/>
                <a:gd name="connsiteX14" fmla="*/ 7939071 w 8219860"/>
                <a:gd name="connsiteY14" fmla="*/ 4562246 h 6858000"/>
                <a:gd name="connsiteX15" fmla="*/ 7854229 w 8219860"/>
                <a:gd name="connsiteY15" fmla="*/ 4751828 h 6858000"/>
                <a:gd name="connsiteX16" fmla="*/ 7745102 w 8219860"/>
                <a:gd name="connsiteY16" fmla="*/ 4936435 h 6858000"/>
                <a:gd name="connsiteX17" fmla="*/ 7605403 w 8219860"/>
                <a:gd name="connsiteY17" fmla="*/ 5106852 h 6858000"/>
                <a:gd name="connsiteX18" fmla="*/ 7524949 w 8219860"/>
                <a:gd name="connsiteY18" fmla="*/ 5182481 h 6858000"/>
                <a:gd name="connsiteX19" fmla="*/ 7440106 w 8219860"/>
                <a:gd name="connsiteY19" fmla="*/ 5250208 h 6858000"/>
                <a:gd name="connsiteX20" fmla="*/ 7101758 w 8219860"/>
                <a:gd name="connsiteY20" fmla="*/ 5463633 h 6858000"/>
                <a:gd name="connsiteX21" fmla="*/ 6804366 w 8219860"/>
                <a:gd name="connsiteY21" fmla="*/ 5657895 h 6858000"/>
                <a:gd name="connsiteX22" fmla="*/ 6671103 w 8219860"/>
                <a:gd name="connsiteY22" fmla="*/ 5765704 h 6858000"/>
                <a:gd name="connsiteX23" fmla="*/ 6545887 w 8219860"/>
                <a:gd name="connsiteY23" fmla="*/ 5882583 h 6858000"/>
                <a:gd name="connsiteX24" fmla="*/ 6485473 w 8219860"/>
                <a:gd name="connsiteY24" fmla="*/ 5945046 h 6858000"/>
                <a:gd name="connsiteX25" fmla="*/ 6423303 w 8219860"/>
                <a:gd name="connsiteY25" fmla="*/ 6011604 h 6858000"/>
                <a:gd name="connsiteX26" fmla="*/ 6298672 w 8219860"/>
                <a:gd name="connsiteY26" fmla="*/ 6146768 h 6858000"/>
                <a:gd name="connsiteX27" fmla="*/ 6040923 w 8219860"/>
                <a:gd name="connsiteY27" fmla="*/ 6418997 h 6858000"/>
                <a:gd name="connsiteX28" fmla="*/ 5907662 w 8219860"/>
                <a:gd name="connsiteY28" fmla="*/ 6555769 h 6858000"/>
                <a:gd name="connsiteX29" fmla="*/ 5769864 w 8219860"/>
                <a:gd name="connsiteY29" fmla="*/ 6691081 h 6858000"/>
                <a:gd name="connsiteX30" fmla="*/ 5581270 w 8219860"/>
                <a:gd name="connsiteY30" fmla="*/ 6858000 h 6858000"/>
                <a:gd name="connsiteX31" fmla="*/ 5057635 w 8219860"/>
                <a:gd name="connsiteY31" fmla="*/ 6858000 h 6858000"/>
                <a:gd name="connsiteX32" fmla="*/ 5112401 w 8219860"/>
                <a:gd name="connsiteY32" fmla="*/ 6812805 h 6858000"/>
                <a:gd name="connsiteX33" fmla="*/ 5241495 w 8219860"/>
                <a:gd name="connsiteY33" fmla="*/ 6689617 h 6858000"/>
                <a:gd name="connsiteX34" fmla="*/ 5485639 w 8219860"/>
                <a:gd name="connsiteY34" fmla="*/ 6421192 h 6858000"/>
                <a:gd name="connsiteX35" fmla="*/ 5603981 w 8219860"/>
                <a:gd name="connsiteY35" fmla="*/ 6279592 h 6858000"/>
                <a:gd name="connsiteX36" fmla="*/ 5722615 w 8219860"/>
                <a:gd name="connsiteY36" fmla="*/ 6135503 h 6858000"/>
                <a:gd name="connsiteX37" fmla="*/ 5967636 w 8219860"/>
                <a:gd name="connsiteY37" fmla="*/ 5845135 h 6858000"/>
                <a:gd name="connsiteX38" fmla="*/ 6099583 w 8219860"/>
                <a:gd name="connsiteY38" fmla="*/ 5703828 h 6858000"/>
                <a:gd name="connsiteX39" fmla="*/ 6168189 w 8219860"/>
                <a:gd name="connsiteY39" fmla="*/ 5634490 h 6858000"/>
                <a:gd name="connsiteX40" fmla="*/ 6241769 w 8219860"/>
                <a:gd name="connsiteY40" fmla="*/ 5564129 h 6858000"/>
                <a:gd name="connsiteX41" fmla="*/ 6567684 w 8219860"/>
                <a:gd name="connsiteY41" fmla="*/ 5312962 h 6858000"/>
                <a:gd name="connsiteX42" fmla="*/ 6918466 w 8219860"/>
                <a:gd name="connsiteY42" fmla="*/ 5121628 h 6858000"/>
                <a:gd name="connsiteX43" fmla="*/ 7084202 w 8219860"/>
                <a:gd name="connsiteY43" fmla="*/ 5039856 h 6858000"/>
                <a:gd name="connsiteX44" fmla="*/ 7231508 w 8219860"/>
                <a:gd name="connsiteY44" fmla="*/ 4955159 h 6858000"/>
                <a:gd name="connsiteX45" fmla="*/ 7455757 w 8219860"/>
                <a:gd name="connsiteY45" fmla="*/ 4736907 h 6858000"/>
                <a:gd name="connsiteX46" fmla="*/ 7597796 w 8219860"/>
                <a:gd name="connsiteY46" fmla="*/ 4437761 h 6858000"/>
                <a:gd name="connsiteX47" fmla="*/ 7667720 w 8219860"/>
                <a:gd name="connsiteY47" fmla="*/ 4093562 h 6858000"/>
                <a:gd name="connsiteX48" fmla="*/ 7680008 w 8219860"/>
                <a:gd name="connsiteY48" fmla="*/ 3742632 h 6858000"/>
                <a:gd name="connsiteX49" fmla="*/ 7657188 w 8219860"/>
                <a:gd name="connsiteY49" fmla="*/ 3396237 h 6858000"/>
                <a:gd name="connsiteX50" fmla="*/ 7604818 w 8219860"/>
                <a:gd name="connsiteY50" fmla="*/ 3055255 h 6858000"/>
                <a:gd name="connsiteX51" fmla="*/ 7522900 w 8219860"/>
                <a:gd name="connsiteY51" fmla="*/ 2720270 h 6858000"/>
                <a:gd name="connsiteX52" fmla="*/ 7299968 w 8219860"/>
                <a:gd name="connsiteY52" fmla="*/ 2062442 h 6858000"/>
                <a:gd name="connsiteX53" fmla="*/ 6971566 w 8219860"/>
                <a:gd name="connsiteY53" fmla="*/ 1438698 h 6858000"/>
                <a:gd name="connsiteX54" fmla="*/ 6771307 w 8219860"/>
                <a:gd name="connsiteY54" fmla="*/ 1144380 h 6858000"/>
                <a:gd name="connsiteX55" fmla="*/ 6547935 w 8219860"/>
                <a:gd name="connsiteY55" fmla="*/ 865129 h 6858000"/>
                <a:gd name="connsiteX56" fmla="*/ 6037997 w 8219860"/>
                <a:gd name="connsiteY56" fmla="*/ 359872 h 6858000"/>
                <a:gd name="connsiteX57" fmla="*/ 5602369 w 8219860"/>
                <a:gd name="connsiteY57" fmla="*/ 40572 h 6858000"/>
                <a:gd name="connsiteX58" fmla="*/ 1689206 w 8219860"/>
                <a:gd name="connsiteY58" fmla="*/ 0 h 6858000"/>
                <a:gd name="connsiteX59" fmla="*/ 2580244 w 8219860"/>
                <a:gd name="connsiteY59" fmla="*/ 0 h 6858000"/>
                <a:gd name="connsiteX60" fmla="*/ 2556490 w 8219860"/>
                <a:gd name="connsiteY60" fmla="*/ 13997 h 6858000"/>
                <a:gd name="connsiteX61" fmla="*/ 2125407 w 8219860"/>
                <a:gd name="connsiteY61" fmla="*/ 323156 h 6858000"/>
                <a:gd name="connsiteX62" fmla="*/ 1859322 w 8219860"/>
                <a:gd name="connsiteY62" fmla="*/ 553842 h 6858000"/>
                <a:gd name="connsiteX63" fmla="*/ 1607425 w 8219860"/>
                <a:gd name="connsiteY63" fmla="*/ 799741 h 6858000"/>
                <a:gd name="connsiteX64" fmla="*/ 861829 w 8219860"/>
                <a:gd name="connsiteY64" fmla="*/ 1987400 h 6858000"/>
                <a:gd name="connsiteX65" fmla="*/ 661422 w 8219860"/>
                <a:gd name="connsiteY65" fmla="*/ 2660149 h 6858000"/>
                <a:gd name="connsiteX66" fmla="*/ 608323 w 8219860"/>
                <a:gd name="connsiteY66" fmla="*/ 3006544 h 6858000"/>
                <a:gd name="connsiteX67" fmla="*/ 584625 w 8219860"/>
                <a:gd name="connsiteY67" fmla="*/ 3355571 h 6858000"/>
                <a:gd name="connsiteX68" fmla="*/ 589891 w 8219860"/>
                <a:gd name="connsiteY68" fmla="*/ 3705330 h 6858000"/>
                <a:gd name="connsiteX69" fmla="*/ 623389 w 8219860"/>
                <a:gd name="connsiteY69" fmla="*/ 4053626 h 6858000"/>
                <a:gd name="connsiteX70" fmla="*/ 787078 w 8219860"/>
                <a:gd name="connsiteY70" fmla="*/ 4735736 h 6858000"/>
                <a:gd name="connsiteX71" fmla="*/ 1081251 w 8219860"/>
                <a:gd name="connsiteY71" fmla="*/ 5376742 h 6858000"/>
                <a:gd name="connsiteX72" fmla="*/ 1274196 w 8219860"/>
                <a:gd name="connsiteY72" fmla="*/ 5674278 h 6858000"/>
                <a:gd name="connsiteX73" fmla="*/ 1381274 w 8219860"/>
                <a:gd name="connsiteY73" fmla="*/ 5816170 h 6858000"/>
                <a:gd name="connsiteX74" fmla="*/ 1495959 w 8219860"/>
                <a:gd name="connsiteY74" fmla="*/ 5953677 h 6858000"/>
                <a:gd name="connsiteX75" fmla="*/ 2013356 w 8219860"/>
                <a:gd name="connsiteY75" fmla="*/ 6450448 h 6858000"/>
                <a:gd name="connsiteX76" fmla="*/ 2083865 w 8219860"/>
                <a:gd name="connsiteY76" fmla="*/ 6506327 h 6858000"/>
                <a:gd name="connsiteX77" fmla="*/ 2155688 w 8219860"/>
                <a:gd name="connsiteY77" fmla="*/ 6560744 h 6858000"/>
                <a:gd name="connsiteX78" fmla="*/ 2228537 w 8219860"/>
                <a:gd name="connsiteY78" fmla="*/ 6613844 h 6858000"/>
                <a:gd name="connsiteX79" fmla="*/ 2302700 w 8219860"/>
                <a:gd name="connsiteY79" fmla="*/ 6665190 h 6858000"/>
                <a:gd name="connsiteX80" fmla="*/ 2610915 w 8219860"/>
                <a:gd name="connsiteY80" fmla="*/ 6853454 h 6858000"/>
                <a:gd name="connsiteX81" fmla="*/ 2619731 w 8219860"/>
                <a:gd name="connsiteY81" fmla="*/ 6858000 h 6858000"/>
                <a:gd name="connsiteX82" fmla="*/ 1931408 w 8219860"/>
                <a:gd name="connsiteY82" fmla="*/ 6858000 h 6858000"/>
                <a:gd name="connsiteX83" fmla="*/ 1782231 w 8219860"/>
                <a:gd name="connsiteY83" fmla="*/ 6759101 h 6858000"/>
                <a:gd name="connsiteX84" fmla="*/ 1179844 w 8219860"/>
                <a:gd name="connsiteY84" fmla="*/ 6247262 h 6858000"/>
                <a:gd name="connsiteX85" fmla="*/ 677221 w 8219860"/>
                <a:gd name="connsiteY85" fmla="*/ 5628784 h 6858000"/>
                <a:gd name="connsiteX86" fmla="*/ 302740 w 8219860"/>
                <a:gd name="connsiteY86" fmla="*/ 4919612 h 6858000"/>
                <a:gd name="connsiteX87" fmla="*/ 71615 w 8219860"/>
                <a:gd name="connsiteY87" fmla="*/ 4147685 h 6858000"/>
                <a:gd name="connsiteX88" fmla="*/ 14420 w 8219860"/>
                <a:gd name="connsiteY88" fmla="*/ 3747313 h 6858000"/>
                <a:gd name="connsiteX89" fmla="*/ 815 w 8219860"/>
                <a:gd name="connsiteY89" fmla="*/ 3342991 h 6858000"/>
                <a:gd name="connsiteX90" fmla="*/ 29340 w 8219860"/>
                <a:gd name="connsiteY90" fmla="*/ 2939692 h 6858000"/>
                <a:gd name="connsiteX91" fmla="*/ 97946 w 8219860"/>
                <a:gd name="connsiteY91" fmla="*/ 2541660 h 6858000"/>
                <a:gd name="connsiteX92" fmla="*/ 341358 w 8219860"/>
                <a:gd name="connsiteY92" fmla="*/ 1774268 h 6858000"/>
                <a:gd name="connsiteX93" fmla="*/ 1212758 w 8219860"/>
                <a:gd name="connsiteY93" fmla="*/ 432721 h 6858000"/>
                <a:gd name="connsiteX94" fmla="*/ 1499908 w 8219860"/>
                <a:gd name="connsiteY94" fmla="*/ 150982 h 6858000"/>
                <a:gd name="connsiteX95" fmla="*/ 1655863 w 8219860"/>
                <a:gd name="connsiteY95" fmla="*/ 235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8219860" h="6858000">
                  <a:moveTo>
                    <a:pt x="5534366" y="0"/>
                  </a:moveTo>
                  <a:lnTo>
                    <a:pt x="6263243" y="0"/>
                  </a:lnTo>
                  <a:lnTo>
                    <a:pt x="6295307" y="21377"/>
                  </a:lnTo>
                  <a:cubicBezTo>
                    <a:pt x="6511218" y="172340"/>
                    <a:pt x="6716597" y="339247"/>
                    <a:pt x="6907056" y="522976"/>
                  </a:cubicBezTo>
                  <a:cubicBezTo>
                    <a:pt x="7097514" y="706706"/>
                    <a:pt x="7274807" y="905503"/>
                    <a:pt x="7434107" y="1119513"/>
                  </a:cubicBezTo>
                  <a:cubicBezTo>
                    <a:pt x="7593992" y="1333084"/>
                    <a:pt x="7735155" y="1562014"/>
                    <a:pt x="7856130" y="1802940"/>
                  </a:cubicBezTo>
                  <a:cubicBezTo>
                    <a:pt x="7916105" y="1923621"/>
                    <a:pt x="7970376" y="2047668"/>
                    <a:pt x="8019380" y="2174201"/>
                  </a:cubicBezTo>
                  <a:cubicBezTo>
                    <a:pt x="8031375" y="2205944"/>
                    <a:pt x="8043808" y="2237541"/>
                    <a:pt x="8054634" y="2269723"/>
                  </a:cubicBezTo>
                  <a:lnTo>
                    <a:pt x="8086962" y="2366562"/>
                  </a:lnTo>
                  <a:lnTo>
                    <a:pt x="8115633" y="2464717"/>
                  </a:lnTo>
                  <a:cubicBezTo>
                    <a:pt x="8124995" y="2497484"/>
                    <a:pt x="8132602" y="2530836"/>
                    <a:pt x="8140794" y="2563895"/>
                  </a:cubicBezTo>
                  <a:cubicBezTo>
                    <a:pt x="8203402" y="2829836"/>
                    <a:pt x="8225636" y="3105576"/>
                    <a:pt x="8218615" y="3378975"/>
                  </a:cubicBezTo>
                  <a:cubicBezTo>
                    <a:pt x="8214958" y="3515749"/>
                    <a:pt x="8200476" y="3652229"/>
                    <a:pt x="8175170" y="3786370"/>
                  </a:cubicBezTo>
                  <a:cubicBezTo>
                    <a:pt x="8149716" y="3920510"/>
                    <a:pt x="8114462" y="4052163"/>
                    <a:pt x="8073943" y="4180891"/>
                  </a:cubicBezTo>
                  <a:cubicBezTo>
                    <a:pt x="8033570" y="4309911"/>
                    <a:pt x="7990270" y="4435421"/>
                    <a:pt x="7939071" y="4562246"/>
                  </a:cubicBezTo>
                  <a:cubicBezTo>
                    <a:pt x="7913472" y="4625587"/>
                    <a:pt x="7885678" y="4688926"/>
                    <a:pt x="7854229" y="4751828"/>
                  </a:cubicBezTo>
                  <a:cubicBezTo>
                    <a:pt x="7822193" y="4814437"/>
                    <a:pt x="7786792" y="4876752"/>
                    <a:pt x="7745102" y="4936435"/>
                  </a:cubicBezTo>
                  <a:cubicBezTo>
                    <a:pt x="7703998" y="4996411"/>
                    <a:pt x="7657040" y="5053899"/>
                    <a:pt x="7605403" y="5106852"/>
                  </a:cubicBezTo>
                  <a:cubicBezTo>
                    <a:pt x="7579512" y="5133183"/>
                    <a:pt x="7552596" y="5158489"/>
                    <a:pt x="7524949" y="5182481"/>
                  </a:cubicBezTo>
                  <a:cubicBezTo>
                    <a:pt x="7497301" y="5206323"/>
                    <a:pt x="7468776" y="5228704"/>
                    <a:pt x="7440106" y="5250208"/>
                  </a:cubicBezTo>
                  <a:cubicBezTo>
                    <a:pt x="7324836" y="5335930"/>
                    <a:pt x="7208103" y="5400146"/>
                    <a:pt x="7101758" y="5463633"/>
                  </a:cubicBezTo>
                  <a:cubicBezTo>
                    <a:pt x="6994825" y="5526533"/>
                    <a:pt x="6896230" y="5588996"/>
                    <a:pt x="6804366" y="5657895"/>
                  </a:cubicBezTo>
                  <a:cubicBezTo>
                    <a:pt x="6758141" y="5691978"/>
                    <a:pt x="6713965" y="5728110"/>
                    <a:pt x="6671103" y="5765704"/>
                  </a:cubicBezTo>
                  <a:cubicBezTo>
                    <a:pt x="6627952" y="5802860"/>
                    <a:pt x="6586408" y="5842209"/>
                    <a:pt x="6545887" y="5882583"/>
                  </a:cubicBezTo>
                  <a:cubicBezTo>
                    <a:pt x="6525407" y="5903062"/>
                    <a:pt x="6506245" y="5923103"/>
                    <a:pt x="6485473" y="5945046"/>
                  </a:cubicBezTo>
                  <a:lnTo>
                    <a:pt x="6423303" y="6011604"/>
                  </a:lnTo>
                  <a:lnTo>
                    <a:pt x="6298672" y="6146768"/>
                  </a:lnTo>
                  <a:cubicBezTo>
                    <a:pt x="6214853" y="6237315"/>
                    <a:pt x="6128400" y="6327572"/>
                    <a:pt x="6040923" y="6418997"/>
                  </a:cubicBezTo>
                  <a:cubicBezTo>
                    <a:pt x="5997186" y="6464637"/>
                    <a:pt x="5952569" y="6510130"/>
                    <a:pt x="5907662" y="6555769"/>
                  </a:cubicBezTo>
                  <a:cubicBezTo>
                    <a:pt x="5862460" y="6601118"/>
                    <a:pt x="5816528" y="6646172"/>
                    <a:pt x="5769864" y="6691081"/>
                  </a:cubicBezTo>
                  <a:lnTo>
                    <a:pt x="5581270" y="6858000"/>
                  </a:lnTo>
                  <a:lnTo>
                    <a:pt x="5057635" y="6858000"/>
                  </a:lnTo>
                  <a:lnTo>
                    <a:pt x="5112401" y="6812805"/>
                  </a:lnTo>
                  <a:cubicBezTo>
                    <a:pt x="5156505" y="6773364"/>
                    <a:pt x="5199439" y="6732113"/>
                    <a:pt x="5241495" y="6689617"/>
                  </a:cubicBezTo>
                  <a:cubicBezTo>
                    <a:pt x="5325753" y="6604628"/>
                    <a:pt x="5405916" y="6513934"/>
                    <a:pt x="5485639" y="6421192"/>
                  </a:cubicBezTo>
                  <a:cubicBezTo>
                    <a:pt x="5525427" y="6374674"/>
                    <a:pt x="5564631" y="6327425"/>
                    <a:pt x="5603981" y="6279592"/>
                  </a:cubicBezTo>
                  <a:lnTo>
                    <a:pt x="5722615" y="6135503"/>
                  </a:lnTo>
                  <a:cubicBezTo>
                    <a:pt x="5802339" y="6038957"/>
                    <a:pt x="5882062" y="5940510"/>
                    <a:pt x="5967636" y="5845135"/>
                  </a:cubicBezTo>
                  <a:cubicBezTo>
                    <a:pt x="6010496" y="5797446"/>
                    <a:pt x="6054381" y="5750345"/>
                    <a:pt x="6099583" y="5703828"/>
                  </a:cubicBezTo>
                  <a:lnTo>
                    <a:pt x="6168189" y="5634490"/>
                  </a:lnTo>
                  <a:cubicBezTo>
                    <a:pt x="6191300" y="5611524"/>
                    <a:pt x="6216754" y="5587094"/>
                    <a:pt x="6241769" y="5564129"/>
                  </a:cubicBezTo>
                  <a:cubicBezTo>
                    <a:pt x="6342117" y="5470948"/>
                    <a:pt x="6452414" y="5386688"/>
                    <a:pt x="6567684" y="5312962"/>
                  </a:cubicBezTo>
                  <a:cubicBezTo>
                    <a:pt x="6682806" y="5238945"/>
                    <a:pt x="6803635" y="5177360"/>
                    <a:pt x="6918466" y="5121628"/>
                  </a:cubicBezTo>
                  <a:cubicBezTo>
                    <a:pt x="6975808" y="5093833"/>
                    <a:pt x="7031688" y="5067211"/>
                    <a:pt x="7084202" y="5039856"/>
                  </a:cubicBezTo>
                  <a:cubicBezTo>
                    <a:pt x="7136864" y="5012793"/>
                    <a:pt x="7186453" y="4985439"/>
                    <a:pt x="7231508" y="4955159"/>
                  </a:cubicBezTo>
                  <a:cubicBezTo>
                    <a:pt x="7322202" y="4895476"/>
                    <a:pt x="7395635" y="4824530"/>
                    <a:pt x="7455757" y="4736907"/>
                  </a:cubicBezTo>
                  <a:cubicBezTo>
                    <a:pt x="7515440" y="4649431"/>
                    <a:pt x="7562543" y="4547326"/>
                    <a:pt x="7597796" y="4437761"/>
                  </a:cubicBezTo>
                  <a:cubicBezTo>
                    <a:pt x="7632758" y="4328343"/>
                    <a:pt x="7655139" y="4210293"/>
                    <a:pt x="7667720" y="4093562"/>
                  </a:cubicBezTo>
                  <a:cubicBezTo>
                    <a:pt x="7679860" y="3976389"/>
                    <a:pt x="7682494" y="3858925"/>
                    <a:pt x="7680008" y="3742632"/>
                  </a:cubicBezTo>
                  <a:cubicBezTo>
                    <a:pt x="7676350" y="3626192"/>
                    <a:pt x="7668451" y="3510776"/>
                    <a:pt x="7657188" y="3396237"/>
                  </a:cubicBezTo>
                  <a:cubicBezTo>
                    <a:pt x="7645923" y="3281699"/>
                    <a:pt x="7628808" y="3167745"/>
                    <a:pt x="7604818" y="3055255"/>
                  </a:cubicBezTo>
                  <a:cubicBezTo>
                    <a:pt x="7581120" y="2942618"/>
                    <a:pt x="7552888" y="2831298"/>
                    <a:pt x="7522900" y="2720270"/>
                  </a:cubicBezTo>
                  <a:cubicBezTo>
                    <a:pt x="7462926" y="2498361"/>
                    <a:pt x="7392418" y="2277038"/>
                    <a:pt x="7299968" y="2062442"/>
                  </a:cubicBezTo>
                  <a:cubicBezTo>
                    <a:pt x="7207518" y="1847847"/>
                    <a:pt x="7097514" y="1639104"/>
                    <a:pt x="6971566" y="1438698"/>
                  </a:cubicBezTo>
                  <a:cubicBezTo>
                    <a:pt x="6908226" y="1338642"/>
                    <a:pt x="6841668" y="1240340"/>
                    <a:pt x="6771307" y="1144380"/>
                  </a:cubicBezTo>
                  <a:cubicBezTo>
                    <a:pt x="6700945" y="1048419"/>
                    <a:pt x="6625903" y="955677"/>
                    <a:pt x="6547935" y="865129"/>
                  </a:cubicBezTo>
                  <a:cubicBezTo>
                    <a:pt x="6392438" y="683740"/>
                    <a:pt x="6221873" y="514199"/>
                    <a:pt x="6037997" y="359872"/>
                  </a:cubicBezTo>
                  <a:cubicBezTo>
                    <a:pt x="5900420" y="243689"/>
                    <a:pt x="5754861" y="136638"/>
                    <a:pt x="5602369" y="40572"/>
                  </a:cubicBezTo>
                  <a:close/>
                  <a:moveTo>
                    <a:pt x="1689206" y="0"/>
                  </a:moveTo>
                  <a:lnTo>
                    <a:pt x="2580244" y="0"/>
                  </a:lnTo>
                  <a:lnTo>
                    <a:pt x="2556490" y="13997"/>
                  </a:lnTo>
                  <a:cubicBezTo>
                    <a:pt x="2405637" y="107875"/>
                    <a:pt x="2262108" y="212018"/>
                    <a:pt x="2125407" y="323156"/>
                  </a:cubicBezTo>
                  <a:cubicBezTo>
                    <a:pt x="2033982" y="397174"/>
                    <a:pt x="1946944" y="475874"/>
                    <a:pt x="1859322" y="553842"/>
                  </a:cubicBezTo>
                  <a:cubicBezTo>
                    <a:pt x="1771699" y="631664"/>
                    <a:pt x="1686271" y="712557"/>
                    <a:pt x="1607425" y="799741"/>
                  </a:cubicBezTo>
                  <a:cubicBezTo>
                    <a:pt x="1289847" y="1146281"/>
                    <a:pt x="1036342" y="1551627"/>
                    <a:pt x="861829" y="1987400"/>
                  </a:cubicBezTo>
                  <a:cubicBezTo>
                    <a:pt x="774499" y="2205213"/>
                    <a:pt x="707062" y="2430780"/>
                    <a:pt x="661422" y="2660149"/>
                  </a:cubicBezTo>
                  <a:cubicBezTo>
                    <a:pt x="638750" y="2774834"/>
                    <a:pt x="621196" y="2890541"/>
                    <a:pt x="608323" y="3006544"/>
                  </a:cubicBezTo>
                  <a:cubicBezTo>
                    <a:pt x="595888" y="3122545"/>
                    <a:pt x="587990" y="3239131"/>
                    <a:pt x="584625" y="3355571"/>
                  </a:cubicBezTo>
                  <a:cubicBezTo>
                    <a:pt x="581699" y="3472156"/>
                    <a:pt x="582578" y="3588890"/>
                    <a:pt x="589891" y="3705330"/>
                  </a:cubicBezTo>
                  <a:cubicBezTo>
                    <a:pt x="595742" y="3821770"/>
                    <a:pt x="607591" y="3937917"/>
                    <a:pt x="623389" y="4053626"/>
                  </a:cubicBezTo>
                  <a:cubicBezTo>
                    <a:pt x="655864" y="4284896"/>
                    <a:pt x="709988" y="4513828"/>
                    <a:pt x="787078" y="4735736"/>
                  </a:cubicBezTo>
                  <a:cubicBezTo>
                    <a:pt x="864023" y="4957499"/>
                    <a:pt x="962324" y="5172825"/>
                    <a:pt x="1081251" y="5376742"/>
                  </a:cubicBezTo>
                  <a:cubicBezTo>
                    <a:pt x="1140934" y="5478553"/>
                    <a:pt x="1205152" y="5578172"/>
                    <a:pt x="1274196" y="5674278"/>
                  </a:cubicBezTo>
                  <a:cubicBezTo>
                    <a:pt x="1308571" y="5722552"/>
                    <a:pt x="1344557" y="5769654"/>
                    <a:pt x="1381274" y="5816170"/>
                  </a:cubicBezTo>
                  <a:cubicBezTo>
                    <a:pt x="1418575" y="5862543"/>
                    <a:pt x="1456608" y="5908622"/>
                    <a:pt x="1495959" y="5953677"/>
                  </a:cubicBezTo>
                  <a:cubicBezTo>
                    <a:pt x="1652919" y="6133894"/>
                    <a:pt x="1826555" y="6300071"/>
                    <a:pt x="2013356" y="6450448"/>
                  </a:cubicBezTo>
                  <a:cubicBezTo>
                    <a:pt x="2037053" y="6468879"/>
                    <a:pt x="2060020" y="6488188"/>
                    <a:pt x="2083865" y="6506327"/>
                  </a:cubicBezTo>
                  <a:lnTo>
                    <a:pt x="2155688" y="6560744"/>
                  </a:lnTo>
                  <a:lnTo>
                    <a:pt x="2228537" y="6613844"/>
                  </a:lnTo>
                  <a:lnTo>
                    <a:pt x="2302700" y="6665190"/>
                  </a:lnTo>
                  <a:cubicBezTo>
                    <a:pt x="2402465" y="6732186"/>
                    <a:pt x="2505008" y="6795525"/>
                    <a:pt x="2610915" y="6853454"/>
                  </a:cubicBezTo>
                  <a:lnTo>
                    <a:pt x="2619731" y="6858000"/>
                  </a:lnTo>
                  <a:lnTo>
                    <a:pt x="1931408" y="6858000"/>
                  </a:lnTo>
                  <a:lnTo>
                    <a:pt x="1782231" y="6759101"/>
                  </a:lnTo>
                  <a:cubicBezTo>
                    <a:pt x="1566612" y="6607846"/>
                    <a:pt x="1365329" y="6435527"/>
                    <a:pt x="1179844" y="6247262"/>
                  </a:cubicBezTo>
                  <a:cubicBezTo>
                    <a:pt x="994506" y="6059437"/>
                    <a:pt x="824235" y="5851280"/>
                    <a:pt x="677221" y="5628784"/>
                  </a:cubicBezTo>
                  <a:cubicBezTo>
                    <a:pt x="530062" y="5405851"/>
                    <a:pt x="404700" y="5167998"/>
                    <a:pt x="302740" y="4919612"/>
                  </a:cubicBezTo>
                  <a:cubicBezTo>
                    <a:pt x="200636" y="4671373"/>
                    <a:pt x="123692" y="4412162"/>
                    <a:pt x="71615" y="4147685"/>
                  </a:cubicBezTo>
                  <a:cubicBezTo>
                    <a:pt x="45285" y="4015446"/>
                    <a:pt x="26854" y="3881599"/>
                    <a:pt x="14420" y="3747313"/>
                  </a:cubicBezTo>
                  <a:cubicBezTo>
                    <a:pt x="3595" y="3612880"/>
                    <a:pt x="-2256" y="3477862"/>
                    <a:pt x="815" y="3342991"/>
                  </a:cubicBezTo>
                  <a:cubicBezTo>
                    <a:pt x="3156" y="3208119"/>
                    <a:pt x="12811" y="3073394"/>
                    <a:pt x="29340" y="2939692"/>
                  </a:cubicBezTo>
                  <a:cubicBezTo>
                    <a:pt x="45578" y="2805845"/>
                    <a:pt x="68690" y="2673022"/>
                    <a:pt x="97946" y="2541660"/>
                  </a:cubicBezTo>
                  <a:cubicBezTo>
                    <a:pt x="156167" y="2278939"/>
                    <a:pt x="237791" y="2021777"/>
                    <a:pt x="341358" y="1774268"/>
                  </a:cubicBezTo>
                  <a:cubicBezTo>
                    <a:pt x="548640" y="1279252"/>
                    <a:pt x="844567" y="822415"/>
                    <a:pt x="1212758" y="432721"/>
                  </a:cubicBezTo>
                  <a:cubicBezTo>
                    <a:pt x="1305208" y="335736"/>
                    <a:pt x="1399705" y="240506"/>
                    <a:pt x="1499908" y="150982"/>
                  </a:cubicBezTo>
                  <a:cubicBezTo>
                    <a:pt x="1550010" y="106294"/>
                    <a:pt x="1602232" y="64018"/>
                    <a:pt x="1655863" y="2359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3" name="Freeform: Shape 22">
              <a:extLst>
                <a:ext uri="{FF2B5EF4-FFF2-40B4-BE49-F238E27FC236}">
                  <a16:creationId xmlns:a16="http://schemas.microsoft.com/office/drawing/2014/main" id="{EC2EF310-93E6-4F72-B482-07BF5CFBB0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65807" y="-3810"/>
              <a:ext cx="8870393" cy="6858000"/>
            </a:xfrm>
            <a:custGeom>
              <a:avLst/>
              <a:gdLst>
                <a:gd name="connsiteX0" fmla="*/ 6200652 w 8899328"/>
                <a:gd name="connsiteY0" fmla="*/ 0 h 6858000"/>
                <a:gd name="connsiteX1" fmla="*/ 7036991 w 8899328"/>
                <a:gd name="connsiteY1" fmla="*/ 0 h 6858000"/>
                <a:gd name="connsiteX2" fmla="*/ 7111956 w 8899328"/>
                <a:gd name="connsiteY2" fmla="*/ 52444 h 6858000"/>
                <a:gd name="connsiteX3" fmla="*/ 8899328 w 8899328"/>
                <a:gd name="connsiteY3" fmla="*/ 3560285 h 6858000"/>
                <a:gd name="connsiteX4" fmla="*/ 7441506 w 8899328"/>
                <a:gd name="connsiteY4" fmla="*/ 6800585 h 6858000"/>
                <a:gd name="connsiteX5" fmla="*/ 7374130 w 8899328"/>
                <a:gd name="connsiteY5" fmla="*/ 6858000 h 6858000"/>
                <a:gd name="connsiteX6" fmla="*/ 5835221 w 8899328"/>
                <a:gd name="connsiteY6" fmla="*/ 6858000 h 6858000"/>
                <a:gd name="connsiteX7" fmla="*/ 5891385 w 8899328"/>
                <a:gd name="connsiteY7" fmla="*/ 6810175 h 6858000"/>
                <a:gd name="connsiteX8" fmla="*/ 6032854 w 8899328"/>
                <a:gd name="connsiteY8" fmla="*/ 6677494 h 6858000"/>
                <a:gd name="connsiteX9" fmla="*/ 6170584 w 8899328"/>
                <a:gd name="connsiteY9" fmla="*/ 6539762 h 6858000"/>
                <a:gd name="connsiteX10" fmla="*/ 6305296 w 8899328"/>
                <a:gd name="connsiteY10" fmla="*/ 6398150 h 6858000"/>
                <a:gd name="connsiteX11" fmla="*/ 6572709 w 8899328"/>
                <a:gd name="connsiteY11" fmla="*/ 6110468 h 6858000"/>
                <a:gd name="connsiteX12" fmla="*/ 6707707 w 8899328"/>
                <a:gd name="connsiteY12" fmla="*/ 5966410 h 6858000"/>
                <a:gd name="connsiteX13" fmla="*/ 6846876 w 8899328"/>
                <a:gd name="connsiteY13" fmla="*/ 5823934 h 6858000"/>
                <a:gd name="connsiteX14" fmla="*/ 7497863 w 8899328"/>
                <a:gd name="connsiteY14" fmla="*/ 5348633 h 6858000"/>
                <a:gd name="connsiteX15" fmla="*/ 7825226 w 8899328"/>
                <a:gd name="connsiteY15" fmla="*/ 5147788 h 6858000"/>
                <a:gd name="connsiteX16" fmla="*/ 8071216 w 8899328"/>
                <a:gd name="connsiteY16" fmla="*/ 4893890 h 6858000"/>
                <a:gd name="connsiteX17" fmla="*/ 8224043 w 8899328"/>
                <a:gd name="connsiteY17" fmla="*/ 4570985 h 6858000"/>
                <a:gd name="connsiteX18" fmla="*/ 8315049 w 8899328"/>
                <a:gd name="connsiteY18" fmla="*/ 4212279 h 6858000"/>
                <a:gd name="connsiteX19" fmla="*/ 8330721 w 8899328"/>
                <a:gd name="connsiteY19" fmla="*/ 4120699 h 6858000"/>
                <a:gd name="connsiteX20" fmla="*/ 8343947 w 8899328"/>
                <a:gd name="connsiteY20" fmla="*/ 4028973 h 6858000"/>
                <a:gd name="connsiteX21" fmla="*/ 8353867 w 8899328"/>
                <a:gd name="connsiteY21" fmla="*/ 3936961 h 6858000"/>
                <a:gd name="connsiteX22" fmla="*/ 8361055 w 8899328"/>
                <a:gd name="connsiteY22" fmla="*/ 3844661 h 6858000"/>
                <a:gd name="connsiteX23" fmla="*/ 8365083 w 8899328"/>
                <a:gd name="connsiteY23" fmla="*/ 3475748 h 6858000"/>
                <a:gd name="connsiteX24" fmla="*/ 8359475 w 8899328"/>
                <a:gd name="connsiteY24" fmla="*/ 3383736 h 6858000"/>
                <a:gd name="connsiteX25" fmla="*/ 8350992 w 8899328"/>
                <a:gd name="connsiteY25" fmla="*/ 3292012 h 6858000"/>
                <a:gd name="connsiteX26" fmla="*/ 8340497 w 8899328"/>
                <a:gd name="connsiteY26" fmla="*/ 3200431 h 6858000"/>
                <a:gd name="connsiteX27" fmla="*/ 8327557 w 8899328"/>
                <a:gd name="connsiteY27" fmla="*/ 3109137 h 6858000"/>
                <a:gd name="connsiteX28" fmla="*/ 8252222 w 8899328"/>
                <a:gd name="connsiteY28" fmla="*/ 2747843 h 6858000"/>
                <a:gd name="connsiteX29" fmla="*/ 7998038 w 8899328"/>
                <a:gd name="connsiteY29" fmla="*/ 2051137 h 6858000"/>
                <a:gd name="connsiteX30" fmla="*/ 7825803 w 8899328"/>
                <a:gd name="connsiteY30" fmla="*/ 1719174 h 6858000"/>
                <a:gd name="connsiteX31" fmla="*/ 7627401 w 8899328"/>
                <a:gd name="connsiteY31" fmla="*/ 1399431 h 6858000"/>
                <a:gd name="connsiteX32" fmla="*/ 7404557 w 8899328"/>
                <a:gd name="connsiteY32" fmla="*/ 1093490 h 6858000"/>
                <a:gd name="connsiteX33" fmla="*/ 7157849 w 8899328"/>
                <a:gd name="connsiteY33" fmla="*/ 803362 h 6858000"/>
                <a:gd name="connsiteX34" fmla="*/ 6889001 w 8899328"/>
                <a:gd name="connsiteY34" fmla="*/ 530489 h 6858000"/>
                <a:gd name="connsiteX35" fmla="*/ 6597149 w 8899328"/>
                <a:gd name="connsiteY35" fmla="*/ 279180 h 6858000"/>
                <a:gd name="connsiteX36" fmla="*/ 6283731 w 8899328"/>
                <a:gd name="connsiteY36" fmla="*/ 51736 h 6858000"/>
                <a:gd name="connsiteX37" fmla="*/ 1862338 w 8899328"/>
                <a:gd name="connsiteY37" fmla="*/ 0 h 6858000"/>
                <a:gd name="connsiteX38" fmla="*/ 2555184 w 8899328"/>
                <a:gd name="connsiteY38" fmla="*/ 0 h 6858000"/>
                <a:gd name="connsiteX39" fmla="*/ 2420890 w 8899328"/>
                <a:gd name="connsiteY39" fmla="*/ 86030 h 6858000"/>
                <a:gd name="connsiteX40" fmla="*/ 1703381 w 8899328"/>
                <a:gd name="connsiteY40" fmla="*/ 715375 h 6858000"/>
                <a:gd name="connsiteX41" fmla="*/ 923719 w 8899328"/>
                <a:gd name="connsiteY41" fmla="*/ 1986010 h 6858000"/>
                <a:gd name="connsiteX42" fmla="*/ 717122 w 8899328"/>
                <a:gd name="connsiteY42" fmla="*/ 2694936 h 6858000"/>
                <a:gd name="connsiteX43" fmla="*/ 646244 w 8899328"/>
                <a:gd name="connsiteY43" fmla="*/ 3427730 h 6858000"/>
                <a:gd name="connsiteX44" fmla="*/ 707346 w 8899328"/>
                <a:gd name="connsiteY44" fmla="*/ 4160522 h 6858000"/>
                <a:gd name="connsiteX45" fmla="*/ 902872 w 8899328"/>
                <a:gd name="connsiteY45" fmla="*/ 4869880 h 6858000"/>
                <a:gd name="connsiteX46" fmla="*/ 1677359 w 8899328"/>
                <a:gd name="connsiteY46" fmla="*/ 6124701 h 6858000"/>
                <a:gd name="connsiteX47" fmla="*/ 2547624 w 8899328"/>
                <a:gd name="connsiteY47" fmla="*/ 6829930 h 6858000"/>
                <a:gd name="connsiteX48" fmla="*/ 2596857 w 8899328"/>
                <a:gd name="connsiteY48" fmla="*/ 6858000 h 6858000"/>
                <a:gd name="connsiteX49" fmla="*/ 1525198 w 8899328"/>
                <a:gd name="connsiteY49" fmla="*/ 6858000 h 6858000"/>
                <a:gd name="connsiteX50" fmla="*/ 1457823 w 8899328"/>
                <a:gd name="connsiteY50" fmla="*/ 6800585 h 6858000"/>
                <a:gd name="connsiteX51" fmla="*/ 0 w 8899328"/>
                <a:gd name="connsiteY51" fmla="*/ 3560285 h 6858000"/>
                <a:gd name="connsiteX52" fmla="*/ 1787372 w 8899328"/>
                <a:gd name="connsiteY52" fmla="*/ 524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899328" h="6858000">
                  <a:moveTo>
                    <a:pt x="6200652" y="0"/>
                  </a:moveTo>
                  <a:lnTo>
                    <a:pt x="7036991" y="0"/>
                  </a:lnTo>
                  <a:lnTo>
                    <a:pt x="7111956" y="52444"/>
                  </a:lnTo>
                  <a:cubicBezTo>
                    <a:pt x="8196995" y="850732"/>
                    <a:pt x="8899328" y="2124819"/>
                    <a:pt x="8899328" y="3560285"/>
                  </a:cubicBezTo>
                  <a:cubicBezTo>
                    <a:pt x="8899328" y="4844649"/>
                    <a:pt x="8337073" y="5999820"/>
                    <a:pt x="7441506" y="6800585"/>
                  </a:cubicBezTo>
                  <a:lnTo>
                    <a:pt x="7374130" y="6858000"/>
                  </a:lnTo>
                  <a:lnTo>
                    <a:pt x="5835221" y="6858000"/>
                  </a:lnTo>
                  <a:lnTo>
                    <a:pt x="5891385" y="6810175"/>
                  </a:lnTo>
                  <a:cubicBezTo>
                    <a:pt x="5939440" y="6767098"/>
                    <a:pt x="5986561" y="6722781"/>
                    <a:pt x="6032854" y="6677494"/>
                  </a:cubicBezTo>
                  <a:cubicBezTo>
                    <a:pt x="6079290" y="6632350"/>
                    <a:pt x="6125297" y="6586487"/>
                    <a:pt x="6170584" y="6539762"/>
                  </a:cubicBezTo>
                  <a:cubicBezTo>
                    <a:pt x="6215872" y="6493038"/>
                    <a:pt x="6260585" y="6445738"/>
                    <a:pt x="6305296" y="6398150"/>
                  </a:cubicBezTo>
                  <a:cubicBezTo>
                    <a:pt x="6394865" y="6303119"/>
                    <a:pt x="6483283" y="6206649"/>
                    <a:pt x="6572709" y="6110468"/>
                  </a:cubicBezTo>
                  <a:lnTo>
                    <a:pt x="6707707" y="5966410"/>
                  </a:lnTo>
                  <a:cubicBezTo>
                    <a:pt x="6752995" y="5918535"/>
                    <a:pt x="6798426" y="5871090"/>
                    <a:pt x="6846876" y="5823934"/>
                  </a:cubicBezTo>
                  <a:cubicBezTo>
                    <a:pt x="7037227" y="5634303"/>
                    <a:pt x="7265821" y="5478169"/>
                    <a:pt x="7497863" y="5348633"/>
                  </a:cubicBezTo>
                  <a:cubicBezTo>
                    <a:pt x="7612735" y="5282499"/>
                    <a:pt x="7726745" y="5220534"/>
                    <a:pt x="7825226" y="5147788"/>
                  </a:cubicBezTo>
                  <a:cubicBezTo>
                    <a:pt x="7924139" y="5075471"/>
                    <a:pt x="8006807" y="4992085"/>
                    <a:pt x="8071216" y="4893890"/>
                  </a:cubicBezTo>
                  <a:cubicBezTo>
                    <a:pt x="8136631" y="4796702"/>
                    <a:pt x="8185081" y="4686430"/>
                    <a:pt x="8224043" y="4570985"/>
                  </a:cubicBezTo>
                  <a:cubicBezTo>
                    <a:pt x="8263005" y="4455537"/>
                    <a:pt x="8292046" y="4334053"/>
                    <a:pt x="8315049" y="4212279"/>
                  </a:cubicBezTo>
                  <a:cubicBezTo>
                    <a:pt x="8320225" y="4181657"/>
                    <a:pt x="8326407" y="4151321"/>
                    <a:pt x="8330721" y="4120699"/>
                  </a:cubicBezTo>
                  <a:lnTo>
                    <a:pt x="8343947" y="4028973"/>
                  </a:lnTo>
                  <a:lnTo>
                    <a:pt x="8353867" y="3936961"/>
                  </a:lnTo>
                  <a:cubicBezTo>
                    <a:pt x="8357605" y="3906338"/>
                    <a:pt x="8358468" y="3875427"/>
                    <a:pt x="8361055" y="3844661"/>
                  </a:cubicBezTo>
                  <a:cubicBezTo>
                    <a:pt x="8369825" y="3721738"/>
                    <a:pt x="8369969" y="3598527"/>
                    <a:pt x="8365083" y="3475748"/>
                  </a:cubicBezTo>
                  <a:lnTo>
                    <a:pt x="8359475" y="3383736"/>
                  </a:lnTo>
                  <a:cubicBezTo>
                    <a:pt x="8357031" y="3353114"/>
                    <a:pt x="8353723" y="3322634"/>
                    <a:pt x="8350992" y="3292012"/>
                  </a:cubicBezTo>
                  <a:cubicBezTo>
                    <a:pt x="8348549" y="3261388"/>
                    <a:pt x="8343947" y="3230909"/>
                    <a:pt x="8340497" y="3200431"/>
                  </a:cubicBezTo>
                  <a:cubicBezTo>
                    <a:pt x="8337333" y="3169807"/>
                    <a:pt x="8332301" y="3139471"/>
                    <a:pt x="8327557" y="3109137"/>
                  </a:cubicBezTo>
                  <a:cubicBezTo>
                    <a:pt x="8308293" y="2987651"/>
                    <a:pt x="8283133" y="2867173"/>
                    <a:pt x="8252222" y="2747843"/>
                  </a:cubicBezTo>
                  <a:cubicBezTo>
                    <a:pt x="8188963" y="2509618"/>
                    <a:pt x="8103565" y="2276424"/>
                    <a:pt x="7998038" y="2051137"/>
                  </a:cubicBezTo>
                  <a:cubicBezTo>
                    <a:pt x="7945131" y="1938709"/>
                    <a:pt x="7887767" y="1827864"/>
                    <a:pt x="7825803" y="1719174"/>
                  </a:cubicBezTo>
                  <a:cubicBezTo>
                    <a:pt x="7764413" y="1610196"/>
                    <a:pt x="7697704" y="1503807"/>
                    <a:pt x="7627401" y="1399431"/>
                  </a:cubicBezTo>
                  <a:cubicBezTo>
                    <a:pt x="7557241" y="1295054"/>
                    <a:pt x="7482337" y="1193408"/>
                    <a:pt x="7404557" y="1093490"/>
                  </a:cubicBezTo>
                  <a:cubicBezTo>
                    <a:pt x="7326203" y="994145"/>
                    <a:pt x="7243824" y="897388"/>
                    <a:pt x="7157849" y="803362"/>
                  </a:cubicBezTo>
                  <a:cubicBezTo>
                    <a:pt x="7071731" y="709624"/>
                    <a:pt x="6982739" y="617755"/>
                    <a:pt x="6889001" y="530489"/>
                  </a:cubicBezTo>
                  <a:cubicBezTo>
                    <a:pt x="6795407" y="443077"/>
                    <a:pt x="6698076" y="359115"/>
                    <a:pt x="6597149" y="279180"/>
                  </a:cubicBezTo>
                  <a:cubicBezTo>
                    <a:pt x="6496223" y="199244"/>
                    <a:pt x="6391846" y="122902"/>
                    <a:pt x="6283731" y="51736"/>
                  </a:cubicBezTo>
                  <a:close/>
                  <a:moveTo>
                    <a:pt x="1862338" y="0"/>
                  </a:moveTo>
                  <a:lnTo>
                    <a:pt x="2555184" y="0"/>
                  </a:lnTo>
                  <a:lnTo>
                    <a:pt x="2420890" y="86030"/>
                  </a:lnTo>
                  <a:cubicBezTo>
                    <a:pt x="2154693" y="266478"/>
                    <a:pt x="1913733" y="479863"/>
                    <a:pt x="1703381" y="715375"/>
                  </a:cubicBezTo>
                  <a:cubicBezTo>
                    <a:pt x="1365810" y="1092339"/>
                    <a:pt x="1104149" y="1525660"/>
                    <a:pt x="923719" y="1986010"/>
                  </a:cubicBezTo>
                  <a:cubicBezTo>
                    <a:pt x="833720" y="2216041"/>
                    <a:pt x="763129" y="2453260"/>
                    <a:pt x="717122" y="2694936"/>
                  </a:cubicBezTo>
                  <a:cubicBezTo>
                    <a:pt x="671259" y="2936614"/>
                    <a:pt x="647538" y="3182027"/>
                    <a:pt x="646244" y="3427730"/>
                  </a:cubicBezTo>
                  <a:cubicBezTo>
                    <a:pt x="644376" y="3673432"/>
                    <a:pt x="665077" y="3918845"/>
                    <a:pt x="707346" y="4160522"/>
                  </a:cubicBezTo>
                  <a:cubicBezTo>
                    <a:pt x="749183" y="4402342"/>
                    <a:pt x="816035" y="4639849"/>
                    <a:pt x="902872" y="4869880"/>
                  </a:cubicBezTo>
                  <a:cubicBezTo>
                    <a:pt x="1077984" y="5329367"/>
                    <a:pt x="1339500" y="5759239"/>
                    <a:pt x="1677359" y="6124701"/>
                  </a:cubicBezTo>
                  <a:cubicBezTo>
                    <a:pt x="1930752" y="6398797"/>
                    <a:pt x="2225066" y="6636097"/>
                    <a:pt x="2547624" y="6829930"/>
                  </a:cubicBezTo>
                  <a:lnTo>
                    <a:pt x="2596857" y="6858000"/>
                  </a:lnTo>
                  <a:lnTo>
                    <a:pt x="1525198" y="6858000"/>
                  </a:lnTo>
                  <a:lnTo>
                    <a:pt x="1457823" y="6800585"/>
                  </a:lnTo>
                  <a:cubicBezTo>
                    <a:pt x="562255" y="5999820"/>
                    <a:pt x="0" y="4844649"/>
                    <a:pt x="0" y="3560285"/>
                  </a:cubicBezTo>
                  <a:cubicBezTo>
                    <a:pt x="0" y="2124819"/>
                    <a:pt x="702333" y="850732"/>
                    <a:pt x="1787372" y="5244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24" name="Freeform: Shape 23">
              <a:extLst>
                <a:ext uri="{FF2B5EF4-FFF2-40B4-BE49-F238E27FC236}">
                  <a16:creationId xmlns:a16="http://schemas.microsoft.com/office/drawing/2014/main" id="{100AB910-B0C2-495C-AFD9-34F51C9D45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810"/>
              <a:ext cx="12192000" cy="6858000"/>
            </a:xfrm>
            <a:custGeom>
              <a:avLst/>
              <a:gdLst>
                <a:gd name="connsiteX0" fmla="*/ 8201697 w 12192000"/>
                <a:gd name="connsiteY0" fmla="*/ 0 h 6858001"/>
                <a:gd name="connsiteX1" fmla="*/ 12192000 w 12192000"/>
                <a:gd name="connsiteY1" fmla="*/ 0 h 6858001"/>
                <a:gd name="connsiteX2" fmla="*/ 12192000 w 12192000"/>
                <a:gd name="connsiteY2" fmla="*/ 6858001 h 6858001"/>
                <a:gd name="connsiteX3" fmla="*/ 8460487 w 12192000"/>
                <a:gd name="connsiteY3" fmla="*/ 6858001 h 6858001"/>
                <a:gd name="connsiteX4" fmla="*/ 8553921 w 12192000"/>
                <a:gd name="connsiteY4" fmla="*/ 6784577 h 6858001"/>
                <a:gd name="connsiteX5" fmla="*/ 10092281 w 12192000"/>
                <a:gd name="connsiteY5" fmla="*/ 3522553 h 6858001"/>
                <a:gd name="connsiteX6" fmla="*/ 8228486 w 12192000"/>
                <a:gd name="connsiteY6" fmla="*/ 17174 h 6858001"/>
                <a:gd name="connsiteX7" fmla="*/ 0 w 12192000"/>
                <a:gd name="connsiteY7" fmla="*/ 0 h 6858001"/>
                <a:gd name="connsiteX8" fmla="*/ 3528179 w 12192000"/>
                <a:gd name="connsiteY8" fmla="*/ 0 h 6858001"/>
                <a:gd name="connsiteX9" fmla="*/ 3501391 w 12192000"/>
                <a:gd name="connsiteY9" fmla="*/ 17174 h 6858001"/>
                <a:gd name="connsiteX10" fmla="*/ 1637595 w 12192000"/>
                <a:gd name="connsiteY10" fmla="*/ 3522553 h 6858001"/>
                <a:gd name="connsiteX11" fmla="*/ 3175956 w 12192000"/>
                <a:gd name="connsiteY11" fmla="*/ 6784577 h 6858001"/>
                <a:gd name="connsiteX12" fmla="*/ 3269390 w 12192000"/>
                <a:gd name="connsiteY12" fmla="*/ 6858001 h 6858001"/>
                <a:gd name="connsiteX13" fmla="*/ 0 w 12192000"/>
                <a:gd name="connsiteY13"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1">
                  <a:moveTo>
                    <a:pt x="8201697" y="0"/>
                  </a:moveTo>
                  <a:lnTo>
                    <a:pt x="12192000" y="0"/>
                  </a:lnTo>
                  <a:lnTo>
                    <a:pt x="12192000" y="6858001"/>
                  </a:lnTo>
                  <a:lnTo>
                    <a:pt x="8460487" y="6858001"/>
                  </a:lnTo>
                  <a:lnTo>
                    <a:pt x="8553921" y="6784577"/>
                  </a:lnTo>
                  <a:cubicBezTo>
                    <a:pt x="9493436" y="6009220"/>
                    <a:pt x="10092281" y="4835820"/>
                    <a:pt x="10092281" y="3522553"/>
                  </a:cubicBezTo>
                  <a:cubicBezTo>
                    <a:pt x="10092281" y="2063368"/>
                    <a:pt x="9352966" y="776858"/>
                    <a:pt x="8228486" y="17174"/>
                  </a:cubicBezTo>
                  <a:close/>
                  <a:moveTo>
                    <a:pt x="0" y="0"/>
                  </a:moveTo>
                  <a:lnTo>
                    <a:pt x="3528179" y="0"/>
                  </a:lnTo>
                  <a:lnTo>
                    <a:pt x="3501391" y="17174"/>
                  </a:lnTo>
                  <a:cubicBezTo>
                    <a:pt x="2376910" y="776858"/>
                    <a:pt x="1637595" y="2063368"/>
                    <a:pt x="1637595" y="3522553"/>
                  </a:cubicBezTo>
                  <a:cubicBezTo>
                    <a:pt x="1637595" y="4835820"/>
                    <a:pt x="2236440" y="6009220"/>
                    <a:pt x="3175956" y="6784577"/>
                  </a:cubicBezTo>
                  <a:lnTo>
                    <a:pt x="3269390"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Rectangle 3">
            <a:extLst>
              <a:ext uri="{FF2B5EF4-FFF2-40B4-BE49-F238E27FC236}">
                <a16:creationId xmlns:a16="http://schemas.microsoft.com/office/drawing/2014/main" id="{3CDAB03C-4654-0CB6-9AED-47E459E6C001}"/>
              </a:ext>
            </a:extLst>
          </p:cNvPr>
          <p:cNvSpPr/>
          <p:nvPr/>
        </p:nvSpPr>
        <p:spPr>
          <a:xfrm>
            <a:off x="265651" y="3833099"/>
            <a:ext cx="1767431" cy="2585323"/>
          </a:xfrm>
          <a:prstGeom prst="rect">
            <a:avLst/>
          </a:prstGeom>
          <a:noFill/>
        </p:spPr>
        <p:txBody>
          <a:bodyPr wrap="square" lIns="91440" tIns="45720" rIns="91440" bIns="45720">
            <a:spAutoFit/>
          </a:bodyPr>
          <a:lstStyle/>
          <a:p>
            <a:pPr algn="l"/>
            <a:r>
              <a:rPr lang="fr-FR" i="1" dirty="0">
                <a:solidFill>
                  <a:schemeClr val="accent5">
                    <a:lumMod val="40000"/>
                    <a:lumOff val="60000"/>
                  </a:schemeClr>
                </a:solidFill>
                <a:latin typeface="SegoeUI-Italic"/>
              </a:rPr>
              <a:t>« Si possible, vous devez éliminer les créatures de</a:t>
            </a:r>
          </a:p>
          <a:p>
            <a:pPr algn="l"/>
            <a:r>
              <a:rPr lang="fr-FR" i="1" dirty="0">
                <a:solidFill>
                  <a:schemeClr val="accent5">
                    <a:lumMod val="40000"/>
                    <a:lumOff val="60000"/>
                  </a:schemeClr>
                </a:solidFill>
                <a:latin typeface="SegoeUI-Italic"/>
              </a:rPr>
              <a:t>l’Anathème dont les chevaliers noirs se sont approchés. »</a:t>
            </a:r>
            <a:endParaRPr lang="fr-FR" sz="5400" b="1" dirty="0">
              <a:ln w="12700">
                <a:solidFill>
                  <a:schemeClr val="tx2">
                    <a:lumMod val="75000"/>
                  </a:schemeClr>
                </a:solidFill>
                <a:prstDash val="solid"/>
              </a:ln>
              <a:solidFill>
                <a:schemeClr val="accent5">
                  <a:lumMod val="40000"/>
                  <a:lumOff val="60000"/>
                </a:schemeClr>
              </a:solidFill>
              <a:effectLst>
                <a:outerShdw dist="38100" dir="2640000" algn="bl" rotWithShape="0">
                  <a:schemeClr val="tx2">
                    <a:lumMod val="75000"/>
                  </a:schemeClr>
                </a:outerShdw>
              </a:effectLst>
            </a:endParaRPr>
          </a:p>
        </p:txBody>
      </p:sp>
      <p:sp>
        <p:nvSpPr>
          <p:cNvPr id="7" name="Rectangle 6">
            <a:extLst>
              <a:ext uri="{FF2B5EF4-FFF2-40B4-BE49-F238E27FC236}">
                <a16:creationId xmlns:a16="http://schemas.microsoft.com/office/drawing/2014/main" id="{E559C889-2F73-F3CE-8F8F-054CCD346558}"/>
              </a:ext>
            </a:extLst>
          </p:cNvPr>
          <p:cNvSpPr/>
          <p:nvPr/>
        </p:nvSpPr>
        <p:spPr>
          <a:xfrm>
            <a:off x="7304306" y="214407"/>
            <a:ext cx="1249060" cy="923330"/>
          </a:xfrm>
          <a:prstGeom prst="rect">
            <a:avLst/>
          </a:prstGeom>
          <a:noFill/>
        </p:spPr>
        <p:txBody>
          <a:bodyPr wrap="none" lIns="91440" tIns="45720" rIns="91440" bIns="45720">
            <a:spAutoFit/>
          </a:bodyPr>
          <a:lstStyle/>
          <a:p>
            <a:pPr algn="ctr"/>
            <a:r>
              <a:rPr lang="fr-FR" sz="5400" b="1" dirty="0">
                <a:ln w="12700">
                  <a:solidFill>
                    <a:schemeClr val="tx2">
                      <a:lumMod val="75000"/>
                    </a:schemeClr>
                  </a:solidFill>
                  <a:prstDash val="solid"/>
                </a:ln>
                <a:solidFill>
                  <a:schemeClr val="accent5">
                    <a:lumMod val="40000"/>
                    <a:lumOff val="60000"/>
                  </a:schemeClr>
                </a:solidFill>
                <a:effectLst>
                  <a:outerShdw dist="38100" dir="2640000" algn="bl" rotWithShape="0">
                    <a:schemeClr val="tx2">
                      <a:lumMod val="75000"/>
                    </a:schemeClr>
                  </a:outerShdw>
                </a:effectLst>
              </a:rPr>
              <a:t>KAI</a:t>
            </a:r>
          </a:p>
        </p:txBody>
      </p:sp>
    </p:spTree>
    <p:extLst>
      <p:ext uri="{BB962C8B-B14F-4D97-AF65-F5344CB8AC3E}">
        <p14:creationId xmlns:p14="http://schemas.microsoft.com/office/powerpoint/2010/main" val="180613302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83A5C14-ED91-4CD1-809E-D29FF97C9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Shape 14">
            <a:extLst>
              <a:ext uri="{FF2B5EF4-FFF2-40B4-BE49-F238E27FC236}">
                <a16:creationId xmlns:a16="http://schemas.microsoft.com/office/drawing/2014/main" id="{56065185-5C34-4F86-AA96-AA4D065B0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5820" y="0"/>
            <a:ext cx="7472363"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01600" sx="102000" sy="102000" algn="ctr"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defRPr/>
            </a:pPr>
            <a:endParaRPr lang="en-US">
              <a:solidFill>
                <a:prstClr val="white"/>
              </a:solidFill>
              <a:latin typeface="Calibri" panose="020F0502020204030204"/>
            </a:endParaRPr>
          </a:p>
        </p:txBody>
      </p:sp>
      <p:pic>
        <p:nvPicPr>
          <p:cNvPr id="3" name="Image 2">
            <a:extLst>
              <a:ext uri="{FF2B5EF4-FFF2-40B4-BE49-F238E27FC236}">
                <a16:creationId xmlns:a16="http://schemas.microsoft.com/office/drawing/2014/main" id="{5120B284-1825-E32F-47C5-1512D47408BC}"/>
              </a:ext>
            </a:extLst>
          </p:cNvPr>
          <p:cNvPicPr>
            <a:picLocks noChangeAspect="1"/>
          </p:cNvPicPr>
          <p:nvPr/>
        </p:nvPicPr>
        <p:blipFill>
          <a:blip r:embed="rId2"/>
          <a:srcRect t="12901" r="1" b="27902"/>
          <a:stretch/>
        </p:blipFill>
        <p:spPr>
          <a:xfrm>
            <a:off x="835819" y="10"/>
            <a:ext cx="7472362" cy="685799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p:spPr>
      </p:pic>
      <p:sp>
        <p:nvSpPr>
          <p:cNvPr id="4" name="Rectangle 3">
            <a:extLst>
              <a:ext uri="{FF2B5EF4-FFF2-40B4-BE49-F238E27FC236}">
                <a16:creationId xmlns:a16="http://schemas.microsoft.com/office/drawing/2014/main" id="{5653F9DF-7794-EFF1-8982-C1A991B66D9A}"/>
              </a:ext>
            </a:extLst>
          </p:cNvPr>
          <p:cNvSpPr/>
          <p:nvPr/>
        </p:nvSpPr>
        <p:spPr>
          <a:xfrm>
            <a:off x="143405" y="87948"/>
            <a:ext cx="2767681"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fr-FR" sz="5400" b="1" dirty="0">
                <a:ln/>
                <a:solidFill>
                  <a:schemeClr val="accent4"/>
                </a:solidFill>
              </a:rPr>
              <a:t>Gauvain</a:t>
            </a:r>
          </a:p>
        </p:txBody>
      </p:sp>
      <p:sp>
        <p:nvSpPr>
          <p:cNvPr id="6" name="ZoneTexte 5">
            <a:extLst>
              <a:ext uri="{FF2B5EF4-FFF2-40B4-BE49-F238E27FC236}">
                <a16:creationId xmlns:a16="http://schemas.microsoft.com/office/drawing/2014/main" id="{26DA05E5-1206-1366-DA18-C3E3038C0204}"/>
              </a:ext>
            </a:extLst>
          </p:cNvPr>
          <p:cNvSpPr txBox="1"/>
          <p:nvPr/>
        </p:nvSpPr>
        <p:spPr>
          <a:xfrm>
            <a:off x="143405" y="6007231"/>
            <a:ext cx="8883865" cy="646331"/>
          </a:xfrm>
          <a:prstGeom prst="rect">
            <a:avLst/>
          </a:prstGeom>
          <a:noFill/>
        </p:spPr>
        <p:txBody>
          <a:bodyPr wrap="square">
            <a:spAutoFit/>
          </a:bodyPr>
          <a:lstStyle/>
          <a:p>
            <a:pPr algn="ctr"/>
            <a:r>
              <a:rPr lang="fr-FR" i="1" dirty="0">
                <a:solidFill>
                  <a:schemeClr val="bg2">
                    <a:lumMod val="25000"/>
                    <a:lumOff val="75000"/>
                  </a:schemeClr>
                </a:solidFill>
                <a:latin typeface="SegoeUI-Italic"/>
              </a:rPr>
              <a:t>« Ne laissez rien se perdre, récupérez tout l’équipement et les méta-armures des chevaliers noirs. »</a:t>
            </a:r>
            <a:endParaRPr lang="fr-FR" dirty="0">
              <a:solidFill>
                <a:schemeClr val="bg2">
                  <a:lumMod val="25000"/>
                  <a:lumOff val="75000"/>
                </a:schemeClr>
              </a:solidFill>
            </a:endParaRPr>
          </a:p>
        </p:txBody>
      </p:sp>
    </p:spTree>
    <p:extLst>
      <p:ext uri="{BB962C8B-B14F-4D97-AF65-F5344CB8AC3E}">
        <p14:creationId xmlns:p14="http://schemas.microsoft.com/office/powerpoint/2010/main" val="312758617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A69A155-B3A3-9D76-63EA-8FC9844F8308}"/>
              </a:ext>
            </a:extLst>
          </p:cNvPr>
          <p:cNvPicPr>
            <a:picLocks noChangeAspect="1"/>
          </p:cNvPicPr>
          <p:nvPr/>
        </p:nvPicPr>
        <p:blipFill>
          <a:blip r:embed="rId2"/>
          <a:stretch>
            <a:fillRect/>
          </a:stretch>
        </p:blipFill>
        <p:spPr>
          <a:xfrm>
            <a:off x="1868865" y="192373"/>
            <a:ext cx="4741659" cy="64732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a:extLst>
              <a:ext uri="{FF2B5EF4-FFF2-40B4-BE49-F238E27FC236}">
                <a16:creationId xmlns:a16="http://schemas.microsoft.com/office/drawing/2014/main" id="{5EFA7681-F1A7-E70D-4D7F-BE57D026E6DE}"/>
              </a:ext>
            </a:extLst>
          </p:cNvPr>
          <p:cNvSpPr/>
          <p:nvPr/>
        </p:nvSpPr>
        <p:spPr>
          <a:xfrm>
            <a:off x="274719" y="348007"/>
            <a:ext cx="3359831"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fr-FR" sz="5400" b="1" i="1" dirty="0">
                <a:ln/>
                <a:solidFill>
                  <a:schemeClr val="accent6">
                    <a:lumMod val="75000"/>
                  </a:schemeClr>
                </a:solidFill>
              </a:rPr>
              <a:t>LAMORAK</a:t>
            </a:r>
          </a:p>
        </p:txBody>
      </p:sp>
      <p:sp>
        <p:nvSpPr>
          <p:cNvPr id="6" name="ZoneTexte 5">
            <a:extLst>
              <a:ext uri="{FF2B5EF4-FFF2-40B4-BE49-F238E27FC236}">
                <a16:creationId xmlns:a16="http://schemas.microsoft.com/office/drawing/2014/main" id="{791A14C7-820C-FFB6-55D8-EBD2847BF238}"/>
              </a:ext>
            </a:extLst>
          </p:cNvPr>
          <p:cNvSpPr txBox="1"/>
          <p:nvPr/>
        </p:nvSpPr>
        <p:spPr>
          <a:xfrm>
            <a:off x="7143226" y="2172476"/>
            <a:ext cx="1489046" cy="2585323"/>
          </a:xfrm>
          <a:prstGeom prst="rect">
            <a:avLst/>
          </a:prstGeom>
          <a:noFill/>
        </p:spPr>
        <p:txBody>
          <a:bodyPr wrap="square">
            <a:spAutoFit/>
          </a:bodyPr>
          <a:lstStyle/>
          <a:p>
            <a:pPr algn="l"/>
            <a:r>
              <a:rPr lang="fr-FR" sz="1800" b="0" i="1" u="none" strike="noStrike" baseline="0" dirty="0">
                <a:solidFill>
                  <a:srgbClr val="00B050"/>
                </a:solidFill>
                <a:latin typeface="SegoeUI-Italic"/>
              </a:rPr>
              <a:t>« Vous devez, à tout prix, éliminer la source de </a:t>
            </a:r>
            <a:r>
              <a:rPr lang="fr-FR" sz="1800" b="0" i="1" u="none" strike="noStrike" baseline="0" dirty="0" err="1">
                <a:solidFill>
                  <a:srgbClr val="00B050"/>
                </a:solidFill>
                <a:latin typeface="SegoeUI-Italic"/>
              </a:rPr>
              <a:t>penombra</a:t>
            </a:r>
            <a:r>
              <a:rPr lang="fr-FR" sz="1800" b="0" i="1" u="none" strike="noStrike" baseline="0" dirty="0">
                <a:solidFill>
                  <a:srgbClr val="00B050"/>
                </a:solidFill>
                <a:latin typeface="SegoeUI-Italic"/>
              </a:rPr>
              <a:t> où les chevaliers noirs se fournissent »</a:t>
            </a:r>
            <a:endParaRPr lang="fr-FR" dirty="0">
              <a:solidFill>
                <a:srgbClr val="00B050"/>
              </a:solidFill>
            </a:endParaRPr>
          </a:p>
        </p:txBody>
      </p:sp>
    </p:spTree>
    <p:extLst>
      <p:ext uri="{BB962C8B-B14F-4D97-AF65-F5344CB8AC3E}">
        <p14:creationId xmlns:p14="http://schemas.microsoft.com/office/powerpoint/2010/main" val="197124829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DE2B3C0-679D-DB41-8F54-78E0885AE704}"/>
              </a:ext>
            </a:extLst>
          </p:cNvPr>
          <p:cNvPicPr>
            <a:picLocks noChangeAspect="1"/>
          </p:cNvPicPr>
          <p:nvPr/>
        </p:nvPicPr>
        <p:blipFill>
          <a:blip r:embed="rId2"/>
          <a:stretch>
            <a:fillRect/>
          </a:stretch>
        </p:blipFill>
        <p:spPr>
          <a:xfrm>
            <a:off x="364320" y="364785"/>
            <a:ext cx="4858428" cy="61444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Rectangle 6">
            <a:extLst>
              <a:ext uri="{FF2B5EF4-FFF2-40B4-BE49-F238E27FC236}">
                <a16:creationId xmlns:a16="http://schemas.microsoft.com/office/drawing/2014/main" id="{2BAB130C-C9B1-3987-8308-7FA7FAA01505}"/>
              </a:ext>
            </a:extLst>
          </p:cNvPr>
          <p:cNvSpPr/>
          <p:nvPr/>
        </p:nvSpPr>
        <p:spPr>
          <a:xfrm>
            <a:off x="5300176" y="364785"/>
            <a:ext cx="366183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fr-FR" sz="5400" b="1" dirty="0" err="1">
                <a:ln/>
                <a:solidFill>
                  <a:schemeClr val="accent5"/>
                </a:solidFill>
              </a:rPr>
              <a:t>Palomydès</a:t>
            </a:r>
            <a:endParaRPr lang="fr-FR" sz="5400" b="1" dirty="0">
              <a:ln/>
              <a:solidFill>
                <a:schemeClr val="accent5"/>
              </a:solidFill>
            </a:endParaRPr>
          </a:p>
        </p:txBody>
      </p:sp>
      <p:sp>
        <p:nvSpPr>
          <p:cNvPr id="16" name="ZoneTexte 15">
            <a:extLst>
              <a:ext uri="{FF2B5EF4-FFF2-40B4-BE49-F238E27FC236}">
                <a16:creationId xmlns:a16="http://schemas.microsoft.com/office/drawing/2014/main" id="{F778FEDD-D8B9-4064-FC5E-ADC6B20BD9E4}"/>
              </a:ext>
            </a:extLst>
          </p:cNvPr>
          <p:cNvSpPr txBox="1"/>
          <p:nvPr/>
        </p:nvSpPr>
        <p:spPr>
          <a:xfrm>
            <a:off x="5541530" y="2835045"/>
            <a:ext cx="3350801" cy="1754326"/>
          </a:xfrm>
          <a:prstGeom prst="rect">
            <a:avLst/>
          </a:prstGeom>
          <a:noFill/>
        </p:spPr>
        <p:txBody>
          <a:bodyPr wrap="square">
            <a:spAutoFit/>
          </a:bodyPr>
          <a:lstStyle/>
          <a:p>
            <a:pPr algn="l"/>
            <a:r>
              <a:rPr lang="fr-FR" sz="1800" b="0" i="1" u="none" strike="noStrike" baseline="0" dirty="0">
                <a:solidFill>
                  <a:schemeClr val="accent5">
                    <a:lumMod val="60000"/>
                    <a:lumOff val="40000"/>
                  </a:schemeClr>
                </a:solidFill>
                <a:latin typeface="SegoeUI-Italic"/>
              </a:rPr>
              <a:t>« On nous a parlé d’une communauté d’enfants</a:t>
            </a:r>
          </a:p>
          <a:p>
            <a:pPr algn="l"/>
            <a:r>
              <a:rPr lang="fr-FR" sz="1800" b="0" i="1" u="none" strike="noStrike" baseline="0" dirty="0">
                <a:solidFill>
                  <a:schemeClr val="accent5">
                    <a:lumMod val="60000"/>
                    <a:lumOff val="40000"/>
                  </a:schemeClr>
                </a:solidFill>
                <a:latin typeface="SegoeUI-Italic"/>
              </a:rPr>
              <a:t>sous le métro parisien.</a:t>
            </a:r>
          </a:p>
          <a:p>
            <a:pPr algn="l"/>
            <a:endParaRPr lang="fr-FR" sz="1800" b="0" i="1" u="none" strike="noStrike" baseline="0" dirty="0">
              <a:solidFill>
                <a:schemeClr val="accent5">
                  <a:lumMod val="60000"/>
                  <a:lumOff val="40000"/>
                </a:schemeClr>
              </a:solidFill>
              <a:latin typeface="SegoeUI-Italic"/>
            </a:endParaRPr>
          </a:p>
          <a:p>
            <a:pPr algn="l"/>
            <a:r>
              <a:rPr lang="fr-FR" sz="1800" b="0" i="1" u="none" strike="noStrike" baseline="0" dirty="0">
                <a:solidFill>
                  <a:schemeClr val="accent5">
                    <a:lumMod val="60000"/>
                    <a:lumOff val="40000"/>
                  </a:schemeClr>
                </a:solidFill>
                <a:latin typeface="SegoeUI-Italic"/>
              </a:rPr>
              <a:t>Convainquez son ou ses chefs de devenir feux follets. »</a:t>
            </a:r>
            <a:endParaRPr lang="fr-FR" dirty="0">
              <a:solidFill>
                <a:schemeClr val="accent5">
                  <a:lumMod val="60000"/>
                  <a:lumOff val="40000"/>
                </a:schemeClr>
              </a:solidFill>
            </a:endParaRPr>
          </a:p>
        </p:txBody>
      </p:sp>
    </p:spTree>
    <p:extLst>
      <p:ext uri="{BB962C8B-B14F-4D97-AF65-F5344CB8AC3E}">
        <p14:creationId xmlns:p14="http://schemas.microsoft.com/office/powerpoint/2010/main" val="342428391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Office Theme">
  <a:themeElements>
    <a:clrScheme name="Thèm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657</TotalTime>
  <Words>344</Words>
  <Application>Microsoft Office PowerPoint</Application>
  <PresentationFormat>Affichage à l'écran (4:3)</PresentationFormat>
  <Paragraphs>69</Paragraphs>
  <Slides>39</Slides>
  <Notes>6</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39</vt:i4>
      </vt:variant>
    </vt:vector>
  </HeadingPairs>
  <TitlesOfParts>
    <vt:vector size="46" baseType="lpstr">
      <vt:lpstr>Aptos</vt:lpstr>
      <vt:lpstr>Aptos Display</vt:lpstr>
      <vt:lpstr>Arial</vt:lpstr>
      <vt:lpstr>Arial Black</vt:lpstr>
      <vt:lpstr>Calibri</vt:lpstr>
      <vt:lpstr>SegoeUI-Italic</vt:lpstr>
      <vt:lpstr>Office Theme</vt:lpstr>
      <vt:lpstr>Présentation PowerPoint</vt:lpstr>
      <vt:lpstr>Knight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Damien HUE-PERRON</dc:creator>
  <cp:lastModifiedBy>Damien HUE-PERRON</cp:lastModifiedBy>
  <cp:revision>70</cp:revision>
  <dcterms:created xsi:type="dcterms:W3CDTF">2025-04-28T09:37:33Z</dcterms:created>
  <dcterms:modified xsi:type="dcterms:W3CDTF">2025-05-01T17:33:31Z</dcterms:modified>
</cp:coreProperties>
</file>