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590088" cy="118649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37" userDrawn="1">
          <p15:clr>
            <a:srgbClr val="A4A3A4"/>
          </p15:clr>
        </p15:guide>
        <p15:guide id="2" pos="30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65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342" y="84"/>
      </p:cViewPr>
      <p:guideLst>
        <p:guide orient="horz" pos="3737"/>
        <p:guide pos="30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257" y="1941792"/>
            <a:ext cx="8151575" cy="4130769"/>
          </a:xfrm>
        </p:spPr>
        <p:txBody>
          <a:bodyPr anchor="b"/>
          <a:lstStyle>
            <a:lvl1pPr algn="ctr">
              <a:defRPr sz="629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8761" y="6231859"/>
            <a:ext cx="7192566" cy="2864622"/>
          </a:xfrm>
        </p:spPr>
        <p:txBody>
          <a:bodyPr/>
          <a:lstStyle>
            <a:lvl1pPr marL="0" indent="0" algn="ctr">
              <a:buNone/>
              <a:defRPr sz="2517"/>
            </a:lvl1pPr>
            <a:lvl2pPr marL="479511" indent="0" algn="ctr">
              <a:buNone/>
              <a:defRPr sz="2098"/>
            </a:lvl2pPr>
            <a:lvl3pPr marL="959023" indent="0" algn="ctr">
              <a:buNone/>
              <a:defRPr sz="1888"/>
            </a:lvl3pPr>
            <a:lvl4pPr marL="1438534" indent="0" algn="ctr">
              <a:buNone/>
              <a:defRPr sz="1678"/>
            </a:lvl4pPr>
            <a:lvl5pPr marL="1918045" indent="0" algn="ctr">
              <a:buNone/>
              <a:defRPr sz="1678"/>
            </a:lvl5pPr>
            <a:lvl6pPr marL="2397557" indent="0" algn="ctr">
              <a:buNone/>
              <a:defRPr sz="1678"/>
            </a:lvl6pPr>
            <a:lvl7pPr marL="2877068" indent="0" algn="ctr">
              <a:buNone/>
              <a:defRPr sz="1678"/>
            </a:lvl7pPr>
            <a:lvl8pPr marL="3356580" indent="0" algn="ctr">
              <a:buNone/>
              <a:defRPr sz="1678"/>
            </a:lvl8pPr>
            <a:lvl9pPr marL="3836091" indent="0" algn="ctr">
              <a:buNone/>
              <a:defRPr sz="1678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D36B-641B-4AFB-A528-FC8697E1AAE7}" type="datetimeFigureOut">
              <a:rPr lang="fr-BE" smtClean="0"/>
              <a:t>03-04-20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6FD53-EFCB-4603-B798-ECD5574FB7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5488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D36B-641B-4AFB-A528-FC8697E1AAE7}" type="datetimeFigureOut">
              <a:rPr lang="fr-BE" smtClean="0"/>
              <a:t>03-04-20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6FD53-EFCB-4603-B798-ECD5574FB7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7215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2907" y="631700"/>
            <a:ext cx="2067863" cy="1005501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9319" y="631700"/>
            <a:ext cx="6083712" cy="1005501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D36B-641B-4AFB-A528-FC8697E1AAE7}" type="datetimeFigureOut">
              <a:rPr lang="fr-BE" smtClean="0"/>
              <a:t>03-04-20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6FD53-EFCB-4603-B798-ECD5574FB7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33595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D36B-641B-4AFB-A528-FC8697E1AAE7}" type="datetimeFigureOut">
              <a:rPr lang="fr-BE" smtClean="0"/>
              <a:t>03-04-20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6FD53-EFCB-4603-B798-ECD5574FB7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82942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324" y="2958008"/>
            <a:ext cx="8271451" cy="4935499"/>
          </a:xfrm>
        </p:spPr>
        <p:txBody>
          <a:bodyPr anchor="b"/>
          <a:lstStyle>
            <a:lvl1pPr>
              <a:defRPr sz="629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324" y="7940199"/>
            <a:ext cx="8271451" cy="2595462"/>
          </a:xfrm>
        </p:spPr>
        <p:txBody>
          <a:bodyPr/>
          <a:lstStyle>
            <a:lvl1pPr marL="0" indent="0">
              <a:buNone/>
              <a:defRPr sz="2517">
                <a:solidFill>
                  <a:schemeClr val="tx1"/>
                </a:solidFill>
              </a:defRPr>
            </a:lvl1pPr>
            <a:lvl2pPr marL="479511" indent="0">
              <a:buNone/>
              <a:defRPr sz="2098">
                <a:solidFill>
                  <a:schemeClr val="tx1">
                    <a:tint val="75000"/>
                  </a:schemeClr>
                </a:solidFill>
              </a:defRPr>
            </a:lvl2pPr>
            <a:lvl3pPr marL="959023" indent="0">
              <a:buNone/>
              <a:defRPr sz="1888">
                <a:solidFill>
                  <a:schemeClr val="tx1">
                    <a:tint val="75000"/>
                  </a:schemeClr>
                </a:solidFill>
              </a:defRPr>
            </a:lvl3pPr>
            <a:lvl4pPr marL="1438534" indent="0">
              <a:buNone/>
              <a:defRPr sz="1678">
                <a:solidFill>
                  <a:schemeClr val="tx1">
                    <a:tint val="75000"/>
                  </a:schemeClr>
                </a:solidFill>
              </a:defRPr>
            </a:lvl4pPr>
            <a:lvl5pPr marL="1918045" indent="0">
              <a:buNone/>
              <a:defRPr sz="1678">
                <a:solidFill>
                  <a:schemeClr val="tx1">
                    <a:tint val="75000"/>
                  </a:schemeClr>
                </a:solidFill>
              </a:defRPr>
            </a:lvl5pPr>
            <a:lvl6pPr marL="2397557" indent="0">
              <a:buNone/>
              <a:defRPr sz="1678">
                <a:solidFill>
                  <a:schemeClr val="tx1">
                    <a:tint val="75000"/>
                  </a:schemeClr>
                </a:solidFill>
              </a:defRPr>
            </a:lvl6pPr>
            <a:lvl7pPr marL="2877068" indent="0">
              <a:buNone/>
              <a:defRPr sz="1678">
                <a:solidFill>
                  <a:schemeClr val="tx1">
                    <a:tint val="75000"/>
                  </a:schemeClr>
                </a:solidFill>
              </a:defRPr>
            </a:lvl7pPr>
            <a:lvl8pPr marL="3356580" indent="0">
              <a:buNone/>
              <a:defRPr sz="1678">
                <a:solidFill>
                  <a:schemeClr val="tx1">
                    <a:tint val="75000"/>
                  </a:schemeClr>
                </a:solidFill>
              </a:defRPr>
            </a:lvl8pPr>
            <a:lvl9pPr marL="3836091" indent="0">
              <a:buNone/>
              <a:defRPr sz="167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D36B-641B-4AFB-A528-FC8697E1AAE7}" type="datetimeFigureOut">
              <a:rPr lang="fr-BE" smtClean="0"/>
              <a:t>03-04-20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6FD53-EFCB-4603-B798-ECD5574FB7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28023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9319" y="3158500"/>
            <a:ext cx="4075787" cy="752821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4982" y="3158500"/>
            <a:ext cx="4075787" cy="752821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D36B-641B-4AFB-A528-FC8697E1AAE7}" type="datetimeFigureOut">
              <a:rPr lang="fr-BE" smtClean="0"/>
              <a:t>03-04-20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6FD53-EFCB-4603-B798-ECD5574FB7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59398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568" y="631703"/>
            <a:ext cx="8271451" cy="229334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569" y="2908568"/>
            <a:ext cx="4057056" cy="1425444"/>
          </a:xfrm>
        </p:spPr>
        <p:txBody>
          <a:bodyPr anchor="b"/>
          <a:lstStyle>
            <a:lvl1pPr marL="0" indent="0">
              <a:buNone/>
              <a:defRPr sz="2517" b="1"/>
            </a:lvl1pPr>
            <a:lvl2pPr marL="479511" indent="0">
              <a:buNone/>
              <a:defRPr sz="2098" b="1"/>
            </a:lvl2pPr>
            <a:lvl3pPr marL="959023" indent="0">
              <a:buNone/>
              <a:defRPr sz="1888" b="1"/>
            </a:lvl3pPr>
            <a:lvl4pPr marL="1438534" indent="0">
              <a:buNone/>
              <a:defRPr sz="1678" b="1"/>
            </a:lvl4pPr>
            <a:lvl5pPr marL="1918045" indent="0">
              <a:buNone/>
              <a:defRPr sz="1678" b="1"/>
            </a:lvl5pPr>
            <a:lvl6pPr marL="2397557" indent="0">
              <a:buNone/>
              <a:defRPr sz="1678" b="1"/>
            </a:lvl6pPr>
            <a:lvl7pPr marL="2877068" indent="0">
              <a:buNone/>
              <a:defRPr sz="1678" b="1"/>
            </a:lvl7pPr>
            <a:lvl8pPr marL="3356580" indent="0">
              <a:buNone/>
              <a:defRPr sz="1678" b="1"/>
            </a:lvl8pPr>
            <a:lvl9pPr marL="3836091" indent="0">
              <a:buNone/>
              <a:defRPr sz="1678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569" y="4334012"/>
            <a:ext cx="4057056" cy="637467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4982" y="2908568"/>
            <a:ext cx="4077037" cy="1425444"/>
          </a:xfrm>
        </p:spPr>
        <p:txBody>
          <a:bodyPr anchor="b"/>
          <a:lstStyle>
            <a:lvl1pPr marL="0" indent="0">
              <a:buNone/>
              <a:defRPr sz="2517" b="1"/>
            </a:lvl1pPr>
            <a:lvl2pPr marL="479511" indent="0">
              <a:buNone/>
              <a:defRPr sz="2098" b="1"/>
            </a:lvl2pPr>
            <a:lvl3pPr marL="959023" indent="0">
              <a:buNone/>
              <a:defRPr sz="1888" b="1"/>
            </a:lvl3pPr>
            <a:lvl4pPr marL="1438534" indent="0">
              <a:buNone/>
              <a:defRPr sz="1678" b="1"/>
            </a:lvl4pPr>
            <a:lvl5pPr marL="1918045" indent="0">
              <a:buNone/>
              <a:defRPr sz="1678" b="1"/>
            </a:lvl5pPr>
            <a:lvl6pPr marL="2397557" indent="0">
              <a:buNone/>
              <a:defRPr sz="1678" b="1"/>
            </a:lvl6pPr>
            <a:lvl7pPr marL="2877068" indent="0">
              <a:buNone/>
              <a:defRPr sz="1678" b="1"/>
            </a:lvl7pPr>
            <a:lvl8pPr marL="3356580" indent="0">
              <a:buNone/>
              <a:defRPr sz="1678" b="1"/>
            </a:lvl8pPr>
            <a:lvl9pPr marL="3836091" indent="0">
              <a:buNone/>
              <a:defRPr sz="1678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4982" y="4334012"/>
            <a:ext cx="4077037" cy="637467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D36B-641B-4AFB-A528-FC8697E1AAE7}" type="datetimeFigureOut">
              <a:rPr lang="fr-BE" smtClean="0"/>
              <a:t>03-04-20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6FD53-EFCB-4603-B798-ECD5574FB7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32725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D36B-641B-4AFB-A528-FC8697E1AAE7}" type="datetimeFigureOut">
              <a:rPr lang="fr-BE" smtClean="0"/>
              <a:t>03-04-20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6FD53-EFCB-4603-B798-ECD5574FB7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5244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D36B-641B-4AFB-A528-FC8697E1AAE7}" type="datetimeFigureOut">
              <a:rPr lang="fr-BE" smtClean="0"/>
              <a:t>03-04-20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6FD53-EFCB-4603-B798-ECD5574FB7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0776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568" y="790998"/>
            <a:ext cx="3093053" cy="2768494"/>
          </a:xfrm>
        </p:spPr>
        <p:txBody>
          <a:bodyPr anchor="b"/>
          <a:lstStyle>
            <a:lvl1pPr>
              <a:defRPr sz="335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7037" y="1708339"/>
            <a:ext cx="4854982" cy="8431823"/>
          </a:xfrm>
        </p:spPr>
        <p:txBody>
          <a:bodyPr/>
          <a:lstStyle>
            <a:lvl1pPr>
              <a:defRPr sz="3356"/>
            </a:lvl1pPr>
            <a:lvl2pPr>
              <a:defRPr sz="2937"/>
            </a:lvl2pPr>
            <a:lvl3pPr>
              <a:defRPr sz="2517"/>
            </a:lvl3pPr>
            <a:lvl4pPr>
              <a:defRPr sz="2098"/>
            </a:lvl4pPr>
            <a:lvl5pPr>
              <a:defRPr sz="2098"/>
            </a:lvl5pPr>
            <a:lvl6pPr>
              <a:defRPr sz="2098"/>
            </a:lvl6pPr>
            <a:lvl7pPr>
              <a:defRPr sz="2098"/>
            </a:lvl7pPr>
            <a:lvl8pPr>
              <a:defRPr sz="2098"/>
            </a:lvl8pPr>
            <a:lvl9pPr>
              <a:defRPr sz="2098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568" y="3559493"/>
            <a:ext cx="3093053" cy="6594400"/>
          </a:xfrm>
        </p:spPr>
        <p:txBody>
          <a:bodyPr/>
          <a:lstStyle>
            <a:lvl1pPr marL="0" indent="0">
              <a:buNone/>
              <a:defRPr sz="1678"/>
            </a:lvl1pPr>
            <a:lvl2pPr marL="479511" indent="0">
              <a:buNone/>
              <a:defRPr sz="1468"/>
            </a:lvl2pPr>
            <a:lvl3pPr marL="959023" indent="0">
              <a:buNone/>
              <a:defRPr sz="1259"/>
            </a:lvl3pPr>
            <a:lvl4pPr marL="1438534" indent="0">
              <a:buNone/>
              <a:defRPr sz="1049"/>
            </a:lvl4pPr>
            <a:lvl5pPr marL="1918045" indent="0">
              <a:buNone/>
              <a:defRPr sz="1049"/>
            </a:lvl5pPr>
            <a:lvl6pPr marL="2397557" indent="0">
              <a:buNone/>
              <a:defRPr sz="1049"/>
            </a:lvl6pPr>
            <a:lvl7pPr marL="2877068" indent="0">
              <a:buNone/>
              <a:defRPr sz="1049"/>
            </a:lvl7pPr>
            <a:lvl8pPr marL="3356580" indent="0">
              <a:buNone/>
              <a:defRPr sz="1049"/>
            </a:lvl8pPr>
            <a:lvl9pPr marL="3836091" indent="0">
              <a:buNone/>
              <a:defRPr sz="104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D36B-641B-4AFB-A528-FC8697E1AAE7}" type="datetimeFigureOut">
              <a:rPr lang="fr-BE" smtClean="0"/>
              <a:t>03-04-20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6FD53-EFCB-4603-B798-ECD5574FB7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79339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568" y="790998"/>
            <a:ext cx="3093053" cy="2768494"/>
          </a:xfrm>
        </p:spPr>
        <p:txBody>
          <a:bodyPr anchor="b"/>
          <a:lstStyle>
            <a:lvl1pPr>
              <a:defRPr sz="335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77037" y="1708339"/>
            <a:ext cx="4854982" cy="8431823"/>
          </a:xfrm>
        </p:spPr>
        <p:txBody>
          <a:bodyPr anchor="t"/>
          <a:lstStyle>
            <a:lvl1pPr marL="0" indent="0">
              <a:buNone/>
              <a:defRPr sz="3356"/>
            </a:lvl1pPr>
            <a:lvl2pPr marL="479511" indent="0">
              <a:buNone/>
              <a:defRPr sz="2937"/>
            </a:lvl2pPr>
            <a:lvl3pPr marL="959023" indent="0">
              <a:buNone/>
              <a:defRPr sz="2517"/>
            </a:lvl3pPr>
            <a:lvl4pPr marL="1438534" indent="0">
              <a:buNone/>
              <a:defRPr sz="2098"/>
            </a:lvl4pPr>
            <a:lvl5pPr marL="1918045" indent="0">
              <a:buNone/>
              <a:defRPr sz="2098"/>
            </a:lvl5pPr>
            <a:lvl6pPr marL="2397557" indent="0">
              <a:buNone/>
              <a:defRPr sz="2098"/>
            </a:lvl6pPr>
            <a:lvl7pPr marL="2877068" indent="0">
              <a:buNone/>
              <a:defRPr sz="2098"/>
            </a:lvl7pPr>
            <a:lvl8pPr marL="3356580" indent="0">
              <a:buNone/>
              <a:defRPr sz="2098"/>
            </a:lvl8pPr>
            <a:lvl9pPr marL="3836091" indent="0">
              <a:buNone/>
              <a:defRPr sz="2098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568" y="3559493"/>
            <a:ext cx="3093053" cy="6594400"/>
          </a:xfrm>
        </p:spPr>
        <p:txBody>
          <a:bodyPr/>
          <a:lstStyle>
            <a:lvl1pPr marL="0" indent="0">
              <a:buNone/>
              <a:defRPr sz="1678"/>
            </a:lvl1pPr>
            <a:lvl2pPr marL="479511" indent="0">
              <a:buNone/>
              <a:defRPr sz="1468"/>
            </a:lvl2pPr>
            <a:lvl3pPr marL="959023" indent="0">
              <a:buNone/>
              <a:defRPr sz="1259"/>
            </a:lvl3pPr>
            <a:lvl4pPr marL="1438534" indent="0">
              <a:buNone/>
              <a:defRPr sz="1049"/>
            </a:lvl4pPr>
            <a:lvl5pPr marL="1918045" indent="0">
              <a:buNone/>
              <a:defRPr sz="1049"/>
            </a:lvl5pPr>
            <a:lvl6pPr marL="2397557" indent="0">
              <a:buNone/>
              <a:defRPr sz="1049"/>
            </a:lvl6pPr>
            <a:lvl7pPr marL="2877068" indent="0">
              <a:buNone/>
              <a:defRPr sz="1049"/>
            </a:lvl7pPr>
            <a:lvl8pPr marL="3356580" indent="0">
              <a:buNone/>
              <a:defRPr sz="1049"/>
            </a:lvl8pPr>
            <a:lvl9pPr marL="3836091" indent="0">
              <a:buNone/>
              <a:defRPr sz="104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D36B-641B-4AFB-A528-FC8697E1AAE7}" type="datetimeFigureOut">
              <a:rPr lang="fr-BE" smtClean="0"/>
              <a:t>03-04-20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6FD53-EFCB-4603-B798-ECD5574FB7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5105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9319" y="631703"/>
            <a:ext cx="8271451" cy="22933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319" y="3158500"/>
            <a:ext cx="8271451" cy="7528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9318" y="10997077"/>
            <a:ext cx="2157770" cy="63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BD36B-641B-4AFB-A528-FC8697E1AAE7}" type="datetimeFigureOut">
              <a:rPr lang="fr-BE" smtClean="0"/>
              <a:t>03-04-20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6717" y="10997077"/>
            <a:ext cx="3236655" cy="63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000" y="10997077"/>
            <a:ext cx="2157770" cy="63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6FD53-EFCB-4603-B798-ECD5574FB7B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87042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59023" rtl="0" eaLnBrk="1" latinLnBrk="0" hangingPunct="1">
        <a:lnSpc>
          <a:spcPct val="90000"/>
        </a:lnSpc>
        <a:spcBef>
          <a:spcPct val="0"/>
        </a:spcBef>
        <a:buNone/>
        <a:defRPr sz="46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756" indent="-239756" algn="l" defTabSz="959023" rtl="0" eaLnBrk="1" latinLnBrk="0" hangingPunct="1">
        <a:lnSpc>
          <a:spcPct val="90000"/>
        </a:lnSpc>
        <a:spcBef>
          <a:spcPts val="1049"/>
        </a:spcBef>
        <a:buFont typeface="Arial" panose="020B0604020202020204" pitchFamily="34" charset="0"/>
        <a:buChar char="•"/>
        <a:defRPr sz="2937" kern="1200">
          <a:solidFill>
            <a:schemeClr val="tx1"/>
          </a:solidFill>
          <a:latin typeface="+mn-lt"/>
          <a:ea typeface="+mn-ea"/>
          <a:cs typeface="+mn-cs"/>
        </a:defRPr>
      </a:lvl1pPr>
      <a:lvl2pPr marL="719267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517" kern="1200">
          <a:solidFill>
            <a:schemeClr val="tx1"/>
          </a:solidFill>
          <a:latin typeface="+mn-lt"/>
          <a:ea typeface="+mn-ea"/>
          <a:cs typeface="+mn-cs"/>
        </a:defRPr>
      </a:lvl2pPr>
      <a:lvl3pPr marL="1198778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098" kern="1200">
          <a:solidFill>
            <a:schemeClr val="tx1"/>
          </a:solidFill>
          <a:latin typeface="+mn-lt"/>
          <a:ea typeface="+mn-ea"/>
          <a:cs typeface="+mn-cs"/>
        </a:defRPr>
      </a:lvl3pPr>
      <a:lvl4pPr marL="1678290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4pPr>
      <a:lvl5pPr marL="2157801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5pPr>
      <a:lvl6pPr marL="2637312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6pPr>
      <a:lvl7pPr marL="3116824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7pPr>
      <a:lvl8pPr marL="3596335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8pPr>
      <a:lvl9pPr marL="4075847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1pPr>
      <a:lvl2pPr marL="479511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2pPr>
      <a:lvl3pPr marL="959023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3pPr>
      <a:lvl4pPr marL="1438534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4pPr>
      <a:lvl5pPr marL="1918045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5pPr>
      <a:lvl6pPr marL="2397557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6pPr>
      <a:lvl7pPr marL="2877068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7pPr>
      <a:lvl8pPr marL="3356580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8pPr>
      <a:lvl9pPr marL="3836091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1149E49-A5B7-4F33-B14E-351E1F5C4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" y="0"/>
            <a:ext cx="9589895" cy="11864975"/>
          </a:xfrm>
          <a:prstGeom prst="rect">
            <a:avLst/>
          </a:prstGeom>
        </p:spPr>
      </p:pic>
      <p:pic>
        <p:nvPicPr>
          <p:cNvPr id="9" name="Graphique 8" descr="Orientation">
            <a:extLst>
              <a:ext uri="{FF2B5EF4-FFF2-40B4-BE49-F238E27FC236}">
                <a16:creationId xmlns:a16="http://schemas.microsoft.com/office/drawing/2014/main" id="{FA72D0DE-28E4-4B42-AAB0-68FE17F43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7302575">
            <a:off x="5231507" y="4692965"/>
            <a:ext cx="222249" cy="22224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6A39917-022E-4D56-9DF9-31E36491C856}"/>
              </a:ext>
            </a:extLst>
          </p:cNvPr>
          <p:cNvSpPr txBox="1"/>
          <p:nvPr/>
        </p:nvSpPr>
        <p:spPr>
          <a:xfrm>
            <a:off x="4100816" y="4485108"/>
            <a:ext cx="1331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800" b="1" dirty="0"/>
              <a:t>Entrée au niveau de la grosse maison Jacqmotte</a:t>
            </a:r>
          </a:p>
        </p:txBody>
      </p:sp>
      <p:pic>
        <p:nvPicPr>
          <p:cNvPr id="11" name="Graphique 10" descr="Orientation">
            <a:extLst>
              <a:ext uri="{FF2B5EF4-FFF2-40B4-BE49-F238E27FC236}">
                <a16:creationId xmlns:a16="http://schemas.microsoft.com/office/drawing/2014/main" id="{7F879BCF-2176-4FA0-85B9-B1919F8FAF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16484" y="5230314"/>
            <a:ext cx="222249" cy="22224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CA57E60-7107-42F7-B6AF-2F72322BBD2D}"/>
              </a:ext>
            </a:extLst>
          </p:cNvPr>
          <p:cNvSpPr txBox="1"/>
          <p:nvPr/>
        </p:nvSpPr>
        <p:spPr>
          <a:xfrm>
            <a:off x="3746494" y="5271169"/>
            <a:ext cx="13311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800" b="1" dirty="0"/>
              <a:t>La maison des Anges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4335DC5-C323-4123-BD9D-A0926B14AA2E}"/>
              </a:ext>
            </a:extLst>
          </p:cNvPr>
          <p:cNvSpPr txBox="1"/>
          <p:nvPr/>
        </p:nvSpPr>
        <p:spPr>
          <a:xfrm>
            <a:off x="6597885" y="1313361"/>
            <a:ext cx="639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800" b="1" dirty="0"/>
              <a:t>Tour Aneessens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DE057FB3-2CD9-44CF-AF16-DDA413C727FE}"/>
              </a:ext>
            </a:extLst>
          </p:cNvPr>
          <p:cNvCxnSpPr>
            <a:cxnSpLocks/>
          </p:cNvCxnSpPr>
          <p:nvPr/>
        </p:nvCxnSpPr>
        <p:spPr>
          <a:xfrm>
            <a:off x="6705600" y="1743075"/>
            <a:ext cx="240505" cy="102948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que 7" descr="Orientation">
            <a:extLst>
              <a:ext uri="{FF2B5EF4-FFF2-40B4-BE49-F238E27FC236}">
                <a16:creationId xmlns:a16="http://schemas.microsoft.com/office/drawing/2014/main" id="{C46E0847-A125-4A78-B097-7B3057545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7484841">
            <a:off x="6834981" y="1550989"/>
            <a:ext cx="222249" cy="222249"/>
          </a:xfrm>
          <a:prstGeom prst="rect">
            <a:avLst/>
          </a:prstGeom>
        </p:spPr>
      </p:pic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B51F4B76-8369-45FC-8ADA-D2916F71EFE9}"/>
              </a:ext>
            </a:extLst>
          </p:cNvPr>
          <p:cNvCxnSpPr>
            <a:cxnSpLocks/>
          </p:cNvCxnSpPr>
          <p:nvPr/>
        </p:nvCxnSpPr>
        <p:spPr>
          <a:xfrm>
            <a:off x="5791200" y="1038225"/>
            <a:ext cx="914400" cy="70485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7104029-1712-4770-99C0-108637BC1B69}"/>
              </a:ext>
            </a:extLst>
          </p:cNvPr>
          <p:cNvCxnSpPr>
            <a:cxnSpLocks/>
          </p:cNvCxnSpPr>
          <p:nvPr/>
        </p:nvCxnSpPr>
        <p:spPr>
          <a:xfrm flipV="1">
            <a:off x="5791200" y="869952"/>
            <a:ext cx="63519" cy="168273"/>
          </a:xfrm>
          <a:prstGeom prst="line">
            <a:avLst/>
          </a:prstGeom>
          <a:ln w="38100" cap="rnd"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D2558CF3-9A23-48DC-BDC9-C1F9BA809498}"/>
              </a:ext>
            </a:extLst>
          </p:cNvPr>
          <p:cNvCxnSpPr>
            <a:cxnSpLocks/>
          </p:cNvCxnSpPr>
          <p:nvPr/>
        </p:nvCxnSpPr>
        <p:spPr>
          <a:xfrm flipV="1">
            <a:off x="5960269" y="1313361"/>
            <a:ext cx="166687" cy="222546"/>
          </a:xfrm>
          <a:prstGeom prst="line">
            <a:avLst/>
          </a:prstGeom>
          <a:ln w="38100" cap="rnd"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22247CED-34B6-4BEC-A883-60A6920CA77D}"/>
              </a:ext>
            </a:extLst>
          </p:cNvPr>
          <p:cNvCxnSpPr>
            <a:cxnSpLocks/>
          </p:cNvCxnSpPr>
          <p:nvPr/>
        </p:nvCxnSpPr>
        <p:spPr>
          <a:xfrm flipV="1">
            <a:off x="6948486" y="1846023"/>
            <a:ext cx="602458" cy="1"/>
          </a:xfrm>
          <a:prstGeom prst="line">
            <a:avLst/>
          </a:prstGeom>
          <a:ln w="38100" cap="rnd"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B00B78BA-5078-43A1-AA84-6209858AFB59}"/>
              </a:ext>
            </a:extLst>
          </p:cNvPr>
          <p:cNvCxnSpPr>
            <a:cxnSpLocks/>
          </p:cNvCxnSpPr>
          <p:nvPr/>
        </p:nvCxnSpPr>
        <p:spPr>
          <a:xfrm flipH="1">
            <a:off x="5636555" y="1740693"/>
            <a:ext cx="1059521" cy="3086101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DE2B98DD-4BDC-49E9-8892-6E62792C8A76}"/>
              </a:ext>
            </a:extLst>
          </p:cNvPr>
          <p:cNvCxnSpPr>
            <a:cxnSpLocks/>
          </p:cNvCxnSpPr>
          <p:nvPr/>
        </p:nvCxnSpPr>
        <p:spPr>
          <a:xfrm flipH="1">
            <a:off x="5292654" y="4830260"/>
            <a:ext cx="339275" cy="65635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A12470A5-C024-4FF2-B63A-4F956BD6815D}"/>
              </a:ext>
            </a:extLst>
          </p:cNvPr>
          <p:cNvCxnSpPr>
            <a:cxnSpLocks/>
          </p:cNvCxnSpPr>
          <p:nvPr/>
        </p:nvCxnSpPr>
        <p:spPr>
          <a:xfrm flipH="1">
            <a:off x="4916484" y="5493211"/>
            <a:ext cx="371408" cy="536114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3D092AD5-9FB5-44A6-BAA0-BD7C2D331865}"/>
              </a:ext>
            </a:extLst>
          </p:cNvPr>
          <p:cNvCxnSpPr>
            <a:cxnSpLocks/>
          </p:cNvCxnSpPr>
          <p:nvPr/>
        </p:nvCxnSpPr>
        <p:spPr>
          <a:xfrm flipH="1">
            <a:off x="3929850" y="6031160"/>
            <a:ext cx="986634" cy="1679328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92116077-D2F1-41FB-B6F4-5962CEBC2E46}"/>
              </a:ext>
            </a:extLst>
          </p:cNvPr>
          <p:cNvCxnSpPr>
            <a:cxnSpLocks/>
          </p:cNvCxnSpPr>
          <p:nvPr/>
        </p:nvCxnSpPr>
        <p:spPr>
          <a:xfrm flipH="1">
            <a:off x="3595688" y="7710488"/>
            <a:ext cx="334162" cy="442912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1492AB1C-67B1-4F2E-AC19-F9530B7C01F0}"/>
              </a:ext>
            </a:extLst>
          </p:cNvPr>
          <p:cNvCxnSpPr>
            <a:cxnSpLocks/>
          </p:cNvCxnSpPr>
          <p:nvPr/>
        </p:nvCxnSpPr>
        <p:spPr>
          <a:xfrm flipH="1">
            <a:off x="2914650" y="8153400"/>
            <a:ext cx="681038" cy="6858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121886F2-96F6-4513-BA0D-F699823EAC73}"/>
              </a:ext>
            </a:extLst>
          </p:cNvPr>
          <p:cNvCxnSpPr>
            <a:cxnSpLocks/>
          </p:cNvCxnSpPr>
          <p:nvPr/>
        </p:nvCxnSpPr>
        <p:spPr>
          <a:xfrm flipH="1">
            <a:off x="2824165" y="8910638"/>
            <a:ext cx="47624" cy="142875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147F05CB-5B38-4437-B1B7-0DBA376F8E00}"/>
              </a:ext>
            </a:extLst>
          </p:cNvPr>
          <p:cNvCxnSpPr>
            <a:cxnSpLocks/>
          </p:cNvCxnSpPr>
          <p:nvPr/>
        </p:nvCxnSpPr>
        <p:spPr>
          <a:xfrm flipH="1">
            <a:off x="2695575" y="9053513"/>
            <a:ext cx="128589" cy="5715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E75128B2-B12E-4F8E-AB71-3E9415B9968F}"/>
              </a:ext>
            </a:extLst>
          </p:cNvPr>
          <p:cNvCxnSpPr>
            <a:cxnSpLocks/>
          </p:cNvCxnSpPr>
          <p:nvPr/>
        </p:nvCxnSpPr>
        <p:spPr>
          <a:xfrm flipH="1">
            <a:off x="2647950" y="9625013"/>
            <a:ext cx="47625" cy="309562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BD7B1A96-CFB3-4676-8BEB-9A848E9E075A}"/>
              </a:ext>
            </a:extLst>
          </p:cNvPr>
          <p:cNvCxnSpPr>
            <a:cxnSpLocks/>
          </p:cNvCxnSpPr>
          <p:nvPr/>
        </p:nvCxnSpPr>
        <p:spPr>
          <a:xfrm flipH="1" flipV="1">
            <a:off x="3700467" y="8039098"/>
            <a:ext cx="264715" cy="361952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A9320803-B071-45C1-9E96-59F2B27D98CC}"/>
              </a:ext>
            </a:extLst>
          </p:cNvPr>
          <p:cNvCxnSpPr>
            <a:cxnSpLocks/>
          </p:cNvCxnSpPr>
          <p:nvPr/>
        </p:nvCxnSpPr>
        <p:spPr>
          <a:xfrm flipH="1" flipV="1">
            <a:off x="4000498" y="8443908"/>
            <a:ext cx="152399" cy="190500"/>
          </a:xfrm>
          <a:prstGeom prst="line">
            <a:avLst/>
          </a:prstGeom>
          <a:ln w="38100" cap="rnd"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>
            <a:extLst>
              <a:ext uri="{FF2B5EF4-FFF2-40B4-BE49-F238E27FC236}">
                <a16:creationId xmlns:a16="http://schemas.microsoft.com/office/drawing/2014/main" id="{AC456EED-CAFD-466E-9D85-15D5C6909360}"/>
              </a:ext>
            </a:extLst>
          </p:cNvPr>
          <p:cNvCxnSpPr>
            <a:cxnSpLocks/>
          </p:cNvCxnSpPr>
          <p:nvPr/>
        </p:nvCxnSpPr>
        <p:spPr>
          <a:xfrm flipH="1" flipV="1">
            <a:off x="5516374" y="5054102"/>
            <a:ext cx="570101" cy="47992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BE6AB41E-F4B5-4F35-B1D9-8ACF35EA8133}"/>
              </a:ext>
            </a:extLst>
          </p:cNvPr>
          <p:cNvCxnSpPr>
            <a:cxnSpLocks/>
          </p:cNvCxnSpPr>
          <p:nvPr/>
        </p:nvCxnSpPr>
        <p:spPr>
          <a:xfrm flipH="1" flipV="1">
            <a:off x="6126956" y="5575530"/>
            <a:ext cx="283369" cy="268058"/>
          </a:xfrm>
          <a:prstGeom prst="line">
            <a:avLst/>
          </a:prstGeom>
          <a:ln w="38100" cap="rnd"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D47E8769-0C22-4F7C-8EB5-D79537C8E961}"/>
              </a:ext>
            </a:extLst>
          </p:cNvPr>
          <p:cNvCxnSpPr>
            <a:cxnSpLocks/>
          </p:cNvCxnSpPr>
          <p:nvPr/>
        </p:nvCxnSpPr>
        <p:spPr>
          <a:xfrm flipH="1" flipV="1">
            <a:off x="5367338" y="4942679"/>
            <a:ext cx="154978" cy="115564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03FF7CA9-7833-47AA-AEB8-005CD4023091}"/>
              </a:ext>
            </a:extLst>
          </p:cNvPr>
          <p:cNvCxnSpPr>
            <a:cxnSpLocks/>
          </p:cNvCxnSpPr>
          <p:nvPr/>
        </p:nvCxnSpPr>
        <p:spPr>
          <a:xfrm flipH="1" flipV="1">
            <a:off x="5138205" y="5210175"/>
            <a:ext cx="206459" cy="1416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A8047974-B047-4A84-9AA5-CF4DE674630D}"/>
              </a:ext>
            </a:extLst>
          </p:cNvPr>
          <p:cNvCxnSpPr>
            <a:cxnSpLocks/>
          </p:cNvCxnSpPr>
          <p:nvPr/>
        </p:nvCxnSpPr>
        <p:spPr>
          <a:xfrm flipH="1">
            <a:off x="5192183" y="4942749"/>
            <a:ext cx="174409" cy="282502"/>
          </a:xfrm>
          <a:prstGeom prst="line">
            <a:avLst/>
          </a:prstGeom>
          <a:ln w="38100" cap="rnd"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85">
            <a:extLst>
              <a:ext uri="{FF2B5EF4-FFF2-40B4-BE49-F238E27FC236}">
                <a16:creationId xmlns:a16="http://schemas.microsoft.com/office/drawing/2014/main" id="{914BC290-6733-460B-BA0A-4FAC049328D5}"/>
              </a:ext>
            </a:extLst>
          </p:cNvPr>
          <p:cNvCxnSpPr>
            <a:cxnSpLocks/>
          </p:cNvCxnSpPr>
          <p:nvPr/>
        </p:nvCxnSpPr>
        <p:spPr>
          <a:xfrm flipH="1">
            <a:off x="2871790" y="8839200"/>
            <a:ext cx="42860" cy="71438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8114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14</Words>
  <Application>Microsoft Office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Cyrille Schréder</dc:creator>
  <cp:lastModifiedBy>Cyrille Schréder</cp:lastModifiedBy>
  <cp:revision>18</cp:revision>
  <dcterms:created xsi:type="dcterms:W3CDTF">2020-04-03T07:43:57Z</dcterms:created>
  <dcterms:modified xsi:type="dcterms:W3CDTF">2020-04-03T09:34:44Z</dcterms:modified>
</cp:coreProperties>
</file>